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1" r:id="rId6"/>
    <p:sldId id="262" r:id="rId7"/>
    <p:sldId id="264" r:id="rId8"/>
    <p:sldId id="265" r:id="rId9"/>
    <p:sldId id="266" r:id="rId10"/>
    <p:sldId id="267" r:id="rId11"/>
    <p:sldId id="268" r:id="rId12"/>
    <p:sldId id="269" r:id="rId13"/>
    <p:sldId id="263" r:id="rId1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089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02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8" name="7 Marcador de número de diapositiva"/>
          <p:cNvSpPr>
            <a:spLocks noGrp="1"/>
          </p:cNvSpPr>
          <p:nvPr>
            <p:ph type="sldNum" sz="quarter" idx="11"/>
          </p:nvPr>
        </p:nvSpPr>
        <p:spPr/>
        <p:txBody>
          <a:bodyPr/>
          <a:lstStyle/>
          <a:p>
            <a:fld id="{898BADA0-F4AB-4EBC-9A1B-647AAA3C3C21}" type="slidenum">
              <a:rPr lang="es-ES" smtClean="0"/>
              <a:t>‹Nº›</a:t>
            </a:fld>
            <a:endParaRPr lang="es-ES"/>
          </a:p>
        </p:txBody>
      </p:sp>
      <p:sp>
        <p:nvSpPr>
          <p:cNvPr id="9" name="8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D50A9C61-3FD6-4C5D-A399-14E259B203FC}" type="datetimeFigureOut">
              <a:rPr lang="es-ES" smtClean="0"/>
              <a:t>20/02/2011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156448" y="6422064"/>
            <a:ext cx="762000" cy="365125"/>
          </a:xfrm>
        </p:spPr>
        <p:txBody>
          <a:bodyPr/>
          <a:lstStyle/>
          <a:p>
            <a:fld id="{898BADA0-F4AB-4EBC-9A1B-647AAA3C3C21}"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D50A9C61-3FD6-4C5D-A399-14E259B203FC}" type="datetimeFigureOut">
              <a:rPr lang="es-ES" smtClean="0"/>
              <a:t>20/02/2011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98BADA0-F4AB-4EBC-9A1B-647AAA3C3C21}"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50A9C61-3FD6-4C5D-A399-14E259B203FC}" type="datetimeFigureOut">
              <a:rPr lang="es-ES" smtClean="0"/>
              <a:t>20/02/2011</a:t>
            </a:fld>
            <a:endParaRPr lang="es-E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898BADA0-F4AB-4EBC-9A1B-647AAA3C3C21}" type="slidenum">
              <a:rPr lang="es-ES" smtClean="0"/>
              <a:t>‹Nº›</a:t>
            </a:fld>
            <a:endParaRPr lang="es-E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19608355">
            <a:off x="168343" y="2526116"/>
            <a:ext cx="8500654" cy="1060998"/>
          </a:xfrm>
        </p:spPr>
        <p:txBody>
          <a:bodyPr>
            <a:noAutofit/>
          </a:bodyPr>
          <a:lstStyle/>
          <a:p>
            <a:pPr algn="ctr"/>
            <a:r>
              <a:rPr lang="es-ES" sz="6000" dirty="0" smtClean="0">
                <a:solidFill>
                  <a:schemeClr val="tx1"/>
                </a:solidFill>
                <a:latin typeface="Bookman Old Style" pitchFamily="18" charset="0"/>
              </a:rPr>
              <a:t>SIMBOLOS Patrios 4to C</a:t>
            </a:r>
            <a:endParaRPr lang="es-ES" sz="6000" dirty="0">
              <a:solidFill>
                <a:schemeClr val="tx1"/>
              </a:solidFill>
              <a:latin typeface="Bookman Old Style" pitchFamily="18" charset="0"/>
            </a:endParaRPr>
          </a:p>
        </p:txBody>
      </p:sp>
      <p:sp>
        <p:nvSpPr>
          <p:cNvPr id="3" name="2 Subtítulo"/>
          <p:cNvSpPr>
            <a:spLocks noGrp="1"/>
          </p:cNvSpPr>
          <p:nvPr>
            <p:ph type="subTitle" idx="1"/>
          </p:nvPr>
        </p:nvSpPr>
        <p:spPr>
          <a:xfrm>
            <a:off x="1571604" y="500042"/>
            <a:ext cx="5643602" cy="500066"/>
          </a:xfrm>
        </p:spPr>
        <p:txBody>
          <a:bodyPr>
            <a:normAutofit/>
          </a:bodyPr>
          <a:lstStyle/>
          <a:p>
            <a:pPr algn="ctr"/>
            <a:r>
              <a:rPr lang="es-ES" sz="3200" b="1" dirty="0" smtClean="0">
                <a:solidFill>
                  <a:schemeClr val="bg1"/>
                </a:solidFill>
                <a:latin typeface="Calibri" pitchFamily="34" charset="0"/>
              </a:rPr>
              <a:t>Janio Fermín Acosta García </a:t>
            </a:r>
            <a:r>
              <a:rPr lang="es-ES" sz="3200" b="1" dirty="0" smtClean="0">
                <a:latin typeface="Calibri" pitchFamily="34" charset="0"/>
              </a:rPr>
              <a:t>#01</a:t>
            </a:r>
            <a:endParaRPr lang="es-ES" sz="3200" b="1" dirty="0">
              <a:latin typeface="Calibri" pitchFamily="34" charset="0"/>
            </a:endParaRPr>
          </a:p>
        </p:txBody>
      </p:sp>
      <p:sp>
        <p:nvSpPr>
          <p:cNvPr id="4" name="3 CuadroTexto"/>
          <p:cNvSpPr txBox="1"/>
          <p:nvPr/>
        </p:nvSpPr>
        <p:spPr>
          <a:xfrm>
            <a:off x="1571604" y="1785926"/>
            <a:ext cx="5572164" cy="584775"/>
          </a:xfrm>
          <a:prstGeom prst="rect">
            <a:avLst/>
          </a:prstGeom>
          <a:noFill/>
        </p:spPr>
        <p:txBody>
          <a:bodyPr wrap="square" rtlCol="0">
            <a:spAutoFit/>
          </a:bodyPr>
          <a:lstStyle/>
          <a:p>
            <a:pPr algn="ctr">
              <a:spcBef>
                <a:spcPct val="20000"/>
              </a:spcBef>
              <a:buClr>
                <a:schemeClr val="accent1"/>
              </a:buClr>
              <a:buSzPct val="80000"/>
            </a:pPr>
            <a:r>
              <a:rPr lang="es-ES" sz="3200" b="1" dirty="0">
                <a:solidFill>
                  <a:schemeClr val="bg1"/>
                </a:solidFill>
                <a:latin typeface="Calibri" pitchFamily="34" charset="0"/>
              </a:rPr>
              <a:t>Ramón Beato Fernández </a:t>
            </a:r>
            <a:r>
              <a:rPr lang="es-ES" sz="3200" b="1" dirty="0">
                <a:solidFill>
                  <a:schemeClr val="accent5">
                    <a:lumMod val="75000"/>
                  </a:schemeClr>
                </a:solidFill>
                <a:latin typeface="Calibri" pitchFamily="34" charset="0"/>
              </a:rPr>
              <a:t>#06</a:t>
            </a:r>
          </a:p>
        </p:txBody>
      </p:sp>
      <p:sp>
        <p:nvSpPr>
          <p:cNvPr id="5" name="4 CuadroTexto"/>
          <p:cNvSpPr txBox="1"/>
          <p:nvPr/>
        </p:nvSpPr>
        <p:spPr>
          <a:xfrm>
            <a:off x="1714480" y="3000372"/>
            <a:ext cx="5500726" cy="584775"/>
          </a:xfrm>
          <a:prstGeom prst="rect">
            <a:avLst/>
          </a:prstGeom>
          <a:noFill/>
        </p:spPr>
        <p:txBody>
          <a:bodyPr wrap="square" rtlCol="0">
            <a:spAutoFit/>
          </a:bodyPr>
          <a:lstStyle/>
          <a:p>
            <a:pPr algn="ctr">
              <a:spcBef>
                <a:spcPct val="20000"/>
              </a:spcBef>
              <a:buClr>
                <a:schemeClr val="accent1"/>
              </a:buClr>
              <a:buSzPct val="80000"/>
            </a:pPr>
            <a:r>
              <a:rPr lang="es-ES" sz="3200" b="1" dirty="0">
                <a:solidFill>
                  <a:schemeClr val="bg1"/>
                </a:solidFill>
                <a:latin typeface="Calibri" pitchFamily="34" charset="0"/>
              </a:rPr>
              <a:t>Santiago </a:t>
            </a:r>
            <a:r>
              <a:rPr lang="es-ES" sz="3200" b="1" dirty="0" smtClean="0">
                <a:solidFill>
                  <a:schemeClr val="bg1"/>
                </a:solidFill>
                <a:latin typeface="Calibri" pitchFamily="34" charset="0"/>
              </a:rPr>
              <a:t>Benítez </a:t>
            </a:r>
            <a:r>
              <a:rPr lang="es-ES" sz="3200" b="1" dirty="0">
                <a:solidFill>
                  <a:schemeClr val="bg1"/>
                </a:solidFill>
                <a:latin typeface="Calibri" pitchFamily="34" charset="0"/>
              </a:rPr>
              <a:t>Soriano </a:t>
            </a:r>
            <a:r>
              <a:rPr lang="es-ES" sz="3200" b="1" dirty="0">
                <a:solidFill>
                  <a:srgbClr val="FFFF00"/>
                </a:solidFill>
                <a:latin typeface="Calibri" pitchFamily="34" charset="0"/>
              </a:rPr>
              <a:t>#07</a:t>
            </a:r>
          </a:p>
        </p:txBody>
      </p:sp>
      <p:sp>
        <p:nvSpPr>
          <p:cNvPr id="6" name="5 CuadroTexto"/>
          <p:cNvSpPr txBox="1"/>
          <p:nvPr/>
        </p:nvSpPr>
        <p:spPr>
          <a:xfrm>
            <a:off x="1857356" y="4214818"/>
            <a:ext cx="5357850" cy="584775"/>
          </a:xfrm>
          <a:prstGeom prst="rect">
            <a:avLst/>
          </a:prstGeom>
          <a:noFill/>
        </p:spPr>
        <p:txBody>
          <a:bodyPr wrap="square" rtlCol="0">
            <a:spAutoFit/>
          </a:bodyPr>
          <a:lstStyle/>
          <a:p>
            <a:pPr algn="ctr">
              <a:spcBef>
                <a:spcPct val="20000"/>
              </a:spcBef>
              <a:buClr>
                <a:schemeClr val="accent1"/>
              </a:buClr>
              <a:buSzPct val="80000"/>
            </a:pPr>
            <a:r>
              <a:rPr lang="es-ES" sz="3200" b="1" dirty="0">
                <a:solidFill>
                  <a:schemeClr val="bg1"/>
                </a:solidFill>
                <a:latin typeface="Calibri" pitchFamily="34" charset="0"/>
              </a:rPr>
              <a:t>Eunice Marleny </a:t>
            </a:r>
            <a:r>
              <a:rPr lang="es-ES" sz="3200" b="1" dirty="0" smtClean="0">
                <a:solidFill>
                  <a:schemeClr val="bg1"/>
                </a:solidFill>
                <a:latin typeface="Calibri" pitchFamily="34" charset="0"/>
              </a:rPr>
              <a:t>Beriguete </a:t>
            </a:r>
            <a:r>
              <a:rPr lang="es-ES" sz="3200" b="1" dirty="0">
                <a:solidFill>
                  <a:schemeClr val="bg2">
                    <a:lumMod val="40000"/>
                    <a:lumOff val="60000"/>
                  </a:schemeClr>
                </a:solidFill>
                <a:latin typeface="Calibri" pitchFamily="34" charset="0"/>
              </a:rPr>
              <a:t>#08</a:t>
            </a:r>
          </a:p>
        </p:txBody>
      </p:sp>
      <p:sp>
        <p:nvSpPr>
          <p:cNvPr id="7" name="6 CuadroTexto"/>
          <p:cNvSpPr txBox="1"/>
          <p:nvPr/>
        </p:nvSpPr>
        <p:spPr>
          <a:xfrm>
            <a:off x="1571604" y="5643578"/>
            <a:ext cx="5857916" cy="584775"/>
          </a:xfrm>
          <a:prstGeom prst="rect">
            <a:avLst/>
          </a:prstGeom>
          <a:noFill/>
        </p:spPr>
        <p:txBody>
          <a:bodyPr wrap="square" rtlCol="0">
            <a:spAutoFit/>
          </a:bodyPr>
          <a:lstStyle/>
          <a:p>
            <a:pPr algn="ctr">
              <a:spcBef>
                <a:spcPct val="20000"/>
              </a:spcBef>
              <a:buClr>
                <a:schemeClr val="accent1"/>
              </a:buClr>
              <a:buSzPct val="80000"/>
            </a:pPr>
            <a:r>
              <a:rPr lang="es-ES" sz="3200" b="1" dirty="0">
                <a:solidFill>
                  <a:schemeClr val="bg1"/>
                </a:solidFill>
                <a:latin typeface="Calibri" pitchFamily="34" charset="0"/>
              </a:rPr>
              <a:t>Layla Sue La Paz Joa </a:t>
            </a:r>
            <a:r>
              <a:rPr lang="es-ES" sz="3200" b="1" dirty="0" smtClean="0">
                <a:solidFill>
                  <a:schemeClr val="accent6">
                    <a:lumMod val="60000"/>
                    <a:lumOff val="40000"/>
                  </a:schemeClr>
                </a:solidFill>
                <a:latin typeface="Calibri" pitchFamily="34" charset="0"/>
              </a:rPr>
              <a:t>#37</a:t>
            </a:r>
            <a:endParaRPr lang="es-ES" sz="3200" b="1" dirty="0">
              <a:solidFill>
                <a:schemeClr val="accent6">
                  <a:lumMod val="60000"/>
                  <a:lumOff val="40000"/>
                </a:schemeClr>
              </a:solidFill>
              <a:latin typeface="Calibri" pitchFamily="34" charset="0"/>
            </a:endParaRPr>
          </a:p>
        </p:txBody>
      </p:sp>
      <p:sp>
        <p:nvSpPr>
          <p:cNvPr id="8" name="7 CuadroTexto"/>
          <p:cNvSpPr txBox="1"/>
          <p:nvPr/>
        </p:nvSpPr>
        <p:spPr>
          <a:xfrm>
            <a:off x="2285984" y="2428868"/>
            <a:ext cx="4500594" cy="1754326"/>
          </a:xfrm>
          <a:prstGeom prst="rect">
            <a:avLst/>
          </a:prstGeom>
          <a:noFill/>
        </p:spPr>
        <p:txBody>
          <a:bodyPr wrap="square" rtlCol="0">
            <a:spAutoFit/>
          </a:bodyPr>
          <a:lstStyle/>
          <a:p>
            <a:pPr algn="ctr"/>
            <a:r>
              <a:rPr lang="es-ES" sz="5400" b="1" dirty="0" smtClean="0">
                <a:solidFill>
                  <a:schemeClr val="accent3">
                    <a:lumMod val="50000"/>
                  </a:schemeClr>
                </a:solidFill>
                <a:latin typeface="Cambria Math" pitchFamily="18" charset="0"/>
                <a:ea typeface="Cambria Math" pitchFamily="18" charset="0"/>
              </a:rPr>
              <a:t> </a:t>
            </a:r>
            <a:r>
              <a:rPr lang="es-ES" sz="5400" b="1" dirty="0" smtClean="0">
                <a:solidFill>
                  <a:srgbClr val="9C0891"/>
                </a:solidFill>
                <a:latin typeface="Cambria Math" pitchFamily="18" charset="0"/>
                <a:ea typeface="Cambria Math" pitchFamily="18" charset="0"/>
              </a:rPr>
              <a:t>Prof.</a:t>
            </a:r>
          </a:p>
          <a:p>
            <a:pPr algn="ctr"/>
            <a:r>
              <a:rPr lang="es-ES" sz="5400" b="1" dirty="0" smtClean="0">
                <a:solidFill>
                  <a:srgbClr val="9C0891"/>
                </a:solidFill>
                <a:latin typeface="Cambria Math" pitchFamily="18" charset="0"/>
                <a:ea typeface="Cambria Math" pitchFamily="18" charset="0"/>
              </a:rPr>
              <a:t> Alba Castillo</a:t>
            </a:r>
            <a:endParaRPr lang="es-ES" sz="5400" b="1" dirty="0">
              <a:solidFill>
                <a:srgbClr val="9C0891"/>
              </a:solidFill>
              <a:latin typeface="Cambria Math" pitchFamily="18" charset="0"/>
              <a:ea typeface="Cambria Math"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7"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3">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xit" presetSubtype="0" fill="hold" grpId="1" nodeType="clickEffect">
                                  <p:stCondLst>
                                    <p:cond delay="0"/>
                                  </p:stCondLst>
                                  <p:iterate type="lt">
                                    <p:tmPct val="50000"/>
                                  </p:iterate>
                                  <p:childTnLst>
                                    <p:anim calcmode="discrete" valueType="clr">
                                      <p:cBhvr override="childStyle">
                                        <p:cTn id="13" dur="80"/>
                                        <p:tgtEl>
                                          <p:spTgt spid="3">
                                            <p:txEl>
                                              <p:pRg st="0" end="0"/>
                                            </p:txEl>
                                          </p:spTgt>
                                        </p:tgtEl>
                                        <p:attrNameLst>
                                          <p:attrName>style.color</p:attrName>
                                        </p:attrNameLst>
                                      </p:cBhvr>
                                      <p:tavLst>
                                        <p:tav tm="0">
                                          <p:val>
                                            <p:clrVal>
                                              <a:schemeClr val="hlink"/>
                                            </p:clrVal>
                                          </p:val>
                                        </p:tav>
                                        <p:tav tm="50000">
                                          <p:val>
                                            <p:clrVal>
                                              <a:schemeClr val="accent2"/>
                                            </p:clrVal>
                                          </p:val>
                                        </p:tav>
                                      </p:tavLst>
                                    </p:anim>
                                    <p:anim calcmode="discrete" valueType="clr">
                                      <p:cBhvr>
                                        <p:cTn id="14" dur="80"/>
                                        <p:tgtEl>
                                          <p:spTgt spid="3">
                                            <p:txEl>
                                              <p:pRg st="0" end="0"/>
                                            </p:txEl>
                                          </p:spTgt>
                                        </p:tgtEl>
                                        <p:attrNameLst>
                                          <p:attrName>fillcolor</p:attrName>
                                        </p:attrNameLst>
                                      </p:cBhvr>
                                      <p:tavLst>
                                        <p:tav tm="0">
                                          <p:val>
                                            <p:clrVal>
                                              <a:schemeClr val="hlink"/>
                                            </p:clrVal>
                                          </p:val>
                                        </p:tav>
                                        <p:tav tm="50000">
                                          <p:val>
                                            <p:clrVal>
                                              <a:schemeClr val="accent2"/>
                                            </p:clrVal>
                                          </p:val>
                                        </p:tav>
                                      </p:tavLst>
                                    </p:anim>
                                    <p:set>
                                      <p:cBhvr>
                                        <p:cTn id="15" dur="80"/>
                                        <p:tgtEl>
                                          <p:spTgt spid="3">
                                            <p:txEl>
                                              <p:pRg st="0" end="0"/>
                                            </p:txEl>
                                          </p:spTgt>
                                        </p:tgtEl>
                                        <p:attrNameLst>
                                          <p:attrName>fill.type</p:attrName>
                                        </p:attrNameLst>
                                      </p:cBhvr>
                                      <p:to>
                                        <p:strVal val="solid"/>
                                      </p:to>
                                    </p:set>
                                    <p:set>
                                      <p:cBhvr>
                                        <p:cTn id="16" dur="1" fill="hold">
                                          <p:stCondLst>
                                            <p:cond delay="7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6"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80">
                                          <p:stCondLst>
                                            <p:cond delay="0"/>
                                          </p:stCondLst>
                                        </p:cTn>
                                        <p:tgtEl>
                                          <p:spTgt spid="4"/>
                                        </p:tgtEl>
                                      </p:cBhvr>
                                    </p:animEffect>
                                    <p:anim calcmode="lin" valueType="num">
                                      <p:cBhvr>
                                        <p:cTn id="2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7" dur="26">
                                          <p:stCondLst>
                                            <p:cond delay="650"/>
                                          </p:stCondLst>
                                        </p:cTn>
                                        <p:tgtEl>
                                          <p:spTgt spid="4"/>
                                        </p:tgtEl>
                                      </p:cBhvr>
                                      <p:to x="100000" y="60000"/>
                                    </p:animScale>
                                    <p:animScale>
                                      <p:cBhvr>
                                        <p:cTn id="28" dur="166" decel="50000">
                                          <p:stCondLst>
                                            <p:cond delay="676"/>
                                          </p:stCondLst>
                                        </p:cTn>
                                        <p:tgtEl>
                                          <p:spTgt spid="4"/>
                                        </p:tgtEl>
                                      </p:cBhvr>
                                      <p:to x="100000" y="100000"/>
                                    </p:animScale>
                                    <p:animScale>
                                      <p:cBhvr>
                                        <p:cTn id="29" dur="26">
                                          <p:stCondLst>
                                            <p:cond delay="1312"/>
                                          </p:stCondLst>
                                        </p:cTn>
                                        <p:tgtEl>
                                          <p:spTgt spid="4"/>
                                        </p:tgtEl>
                                      </p:cBhvr>
                                      <p:to x="100000" y="80000"/>
                                    </p:animScale>
                                    <p:animScale>
                                      <p:cBhvr>
                                        <p:cTn id="30" dur="166" decel="50000">
                                          <p:stCondLst>
                                            <p:cond delay="1338"/>
                                          </p:stCondLst>
                                        </p:cTn>
                                        <p:tgtEl>
                                          <p:spTgt spid="4"/>
                                        </p:tgtEl>
                                      </p:cBhvr>
                                      <p:to x="100000" y="100000"/>
                                    </p:animScale>
                                    <p:animScale>
                                      <p:cBhvr>
                                        <p:cTn id="31" dur="26">
                                          <p:stCondLst>
                                            <p:cond delay="1642"/>
                                          </p:stCondLst>
                                        </p:cTn>
                                        <p:tgtEl>
                                          <p:spTgt spid="4"/>
                                        </p:tgtEl>
                                      </p:cBhvr>
                                      <p:to x="100000" y="90000"/>
                                    </p:animScale>
                                    <p:animScale>
                                      <p:cBhvr>
                                        <p:cTn id="32" dur="166" decel="50000">
                                          <p:stCondLst>
                                            <p:cond delay="1668"/>
                                          </p:stCondLst>
                                        </p:cTn>
                                        <p:tgtEl>
                                          <p:spTgt spid="4"/>
                                        </p:tgtEl>
                                      </p:cBhvr>
                                      <p:to x="100000" y="100000"/>
                                    </p:animScale>
                                    <p:animScale>
                                      <p:cBhvr>
                                        <p:cTn id="33" dur="26">
                                          <p:stCondLst>
                                            <p:cond delay="1808"/>
                                          </p:stCondLst>
                                        </p:cTn>
                                        <p:tgtEl>
                                          <p:spTgt spid="4"/>
                                        </p:tgtEl>
                                      </p:cBhvr>
                                      <p:to x="100000" y="95000"/>
                                    </p:animScale>
                                    <p:animScale>
                                      <p:cBhvr>
                                        <p:cTn id="34" dur="166" decel="50000">
                                          <p:stCondLst>
                                            <p:cond delay="1834"/>
                                          </p:stCondLst>
                                        </p:cTn>
                                        <p:tgtEl>
                                          <p:spTgt spid="4"/>
                                        </p:tgtEl>
                                      </p:cBhvr>
                                      <p:to x="100000" y="100000"/>
                                    </p:animScale>
                                  </p:childTnLst>
                                </p:cTn>
                              </p:par>
                            </p:childTnLst>
                          </p:cTn>
                        </p:par>
                      </p:childTnLst>
                    </p:cTn>
                  </p:par>
                  <p:par>
                    <p:cTn id="35" fill="hold">
                      <p:stCondLst>
                        <p:cond delay="indefinite"/>
                      </p:stCondLst>
                      <p:childTnLst>
                        <p:par>
                          <p:cTn id="36" fill="hold">
                            <p:stCondLst>
                              <p:cond delay="0"/>
                            </p:stCondLst>
                            <p:childTnLst>
                              <p:par>
                                <p:cTn id="37" presetID="26" presetClass="exit" presetSubtype="0" fill="hold" grpId="1" nodeType="clickEffect">
                                  <p:stCondLst>
                                    <p:cond delay="0"/>
                                  </p:stCondLst>
                                  <p:childTnLst>
                                    <p:animEffect transition="out" filter="wipe(down)">
                                      <p:cBhvr>
                                        <p:cTn id="38" dur="180" accel="50000">
                                          <p:stCondLst>
                                            <p:cond delay="1820"/>
                                          </p:stCondLst>
                                        </p:cTn>
                                        <p:tgtEl>
                                          <p:spTgt spid="4"/>
                                        </p:tgtEl>
                                      </p:cBhvr>
                                    </p:animEffect>
                                    <p:anim calcmode="lin" valueType="num">
                                      <p:cBhvr>
                                        <p:cTn id="39" dur="1822" tmFilter="0,0; 0.14,0.31; 0.43,0.73; 0.71,0.91; 1.0,1.0">
                                          <p:stCondLst>
                                            <p:cond delay="0"/>
                                          </p:stCondLst>
                                        </p:cTn>
                                        <p:tgtEl>
                                          <p:spTgt spid="4"/>
                                        </p:tgtEl>
                                        <p:attrNameLst>
                                          <p:attrName>ppt_x</p:attrName>
                                        </p:attrNameLst>
                                      </p:cBhvr>
                                      <p:tavLst>
                                        <p:tav tm="0">
                                          <p:val>
                                            <p:strVal val="ppt_x"/>
                                          </p:val>
                                        </p:tav>
                                        <p:tav tm="100000">
                                          <p:val>
                                            <p:strVal val="#ppt_x+0.25"/>
                                          </p:val>
                                        </p:tav>
                                      </p:tavLst>
                                    </p:anim>
                                    <p:anim calcmode="lin" valueType="num">
                                      <p:cBhvr>
                                        <p:cTn id="40" dur="178">
                                          <p:stCondLst>
                                            <p:cond delay="1822"/>
                                          </p:stCondLst>
                                        </p:cTn>
                                        <p:tgtEl>
                                          <p:spTgt spid="4"/>
                                        </p:tgtEl>
                                        <p:attrNameLst>
                                          <p:attrName>ppt_x</p:attrName>
                                        </p:attrNameLst>
                                      </p:cBhvr>
                                      <p:tavLst>
                                        <p:tav tm="0">
                                          <p:val>
                                            <p:strVal val="ppt_x"/>
                                          </p:val>
                                        </p:tav>
                                        <p:tav tm="100000">
                                          <p:val>
                                            <p:strVal val="ppt_x"/>
                                          </p:val>
                                        </p:tav>
                                      </p:tavLst>
                                    </p:anim>
                                    <p:anim calcmode="lin" valueType="num">
                                      <p:cBhvr>
                                        <p:cTn id="41" dur="664" tmFilter="0.0,0.0;0.25,0.07;0.50,0.2;0.75,0.467;1.0,1.0">
                                          <p:stCondLst>
                                            <p:cond delay="0"/>
                                          </p:stCondLst>
                                        </p:cTn>
                                        <p:tgtEl>
                                          <p:spTgt spid="4"/>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42" dur="664" tmFilter="0, 0; 0.125,0.2665; 0.25,0.4; 0.375,0.465; 0.5,0.5;  0.625,0.535; 0.75,0.6; 0.875,0.7335; 1,1">
                                          <p:stCondLst>
                                            <p:cond delay="664"/>
                                          </p:stCondLst>
                                        </p:cTn>
                                        <p:tgtEl>
                                          <p:spTgt spid="4"/>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43" dur="332" tmFilter="0, 0; 0.125,0.2665; 0.25,0.4; 0.375,0.465; 0.5,0.5;  0.625,0.535; 0.75,0.6; 0.875,0.7335; 1,1">
                                          <p:stCondLst>
                                            <p:cond delay="1324"/>
                                          </p:stCondLst>
                                        </p:cTn>
                                        <p:tgtEl>
                                          <p:spTgt spid="4"/>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44" dur="164" tmFilter="0, 0; 0.125,0.2665; 0.25,0.4; 0.375,0.465; 0.5,0.5;  0.625,0.535; 0.75,0.6; 0.875,0.7335; 1,1">
                                          <p:stCondLst>
                                            <p:cond delay="1656"/>
                                          </p:stCondLst>
                                        </p:cTn>
                                        <p:tgtEl>
                                          <p:spTgt spid="4"/>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45" dur="180" accel="50000">
                                          <p:stCondLst>
                                            <p:cond delay="1820"/>
                                          </p:stCondLst>
                                        </p:cTn>
                                        <p:tgtEl>
                                          <p:spTgt spid="4"/>
                                        </p:tgtEl>
                                        <p:attrNameLst>
                                          <p:attrName>ppt_y</p:attrName>
                                        </p:attrNameLst>
                                      </p:cBhvr>
                                      <p:tavLst>
                                        <p:tav tm="0">
                                          <p:val>
                                            <p:strVal val="ppt_y"/>
                                          </p:val>
                                        </p:tav>
                                        <p:tav tm="100000">
                                          <p:val>
                                            <p:strVal val="ppt_y+ppt_h"/>
                                          </p:val>
                                        </p:tav>
                                      </p:tavLst>
                                    </p:anim>
                                    <p:animScale>
                                      <p:cBhvr>
                                        <p:cTn id="46" dur="26">
                                          <p:stCondLst>
                                            <p:cond delay="620"/>
                                          </p:stCondLst>
                                        </p:cTn>
                                        <p:tgtEl>
                                          <p:spTgt spid="4"/>
                                        </p:tgtEl>
                                      </p:cBhvr>
                                      <p:to x="100000" y="60000"/>
                                    </p:animScale>
                                    <p:animScale>
                                      <p:cBhvr>
                                        <p:cTn id="47" dur="166" decel="50000">
                                          <p:stCondLst>
                                            <p:cond delay="646"/>
                                          </p:stCondLst>
                                        </p:cTn>
                                        <p:tgtEl>
                                          <p:spTgt spid="4"/>
                                        </p:tgtEl>
                                      </p:cBhvr>
                                      <p:to x="100000" y="100000"/>
                                    </p:animScale>
                                    <p:animScale>
                                      <p:cBhvr>
                                        <p:cTn id="48" dur="26">
                                          <p:stCondLst>
                                            <p:cond delay="1312"/>
                                          </p:stCondLst>
                                        </p:cTn>
                                        <p:tgtEl>
                                          <p:spTgt spid="4"/>
                                        </p:tgtEl>
                                      </p:cBhvr>
                                      <p:to x="100000" y="80000"/>
                                    </p:animScale>
                                    <p:animScale>
                                      <p:cBhvr>
                                        <p:cTn id="49" dur="166" decel="50000">
                                          <p:stCondLst>
                                            <p:cond delay="1338"/>
                                          </p:stCondLst>
                                        </p:cTn>
                                        <p:tgtEl>
                                          <p:spTgt spid="4"/>
                                        </p:tgtEl>
                                      </p:cBhvr>
                                      <p:to x="100000" y="100000"/>
                                    </p:animScale>
                                    <p:animScale>
                                      <p:cBhvr>
                                        <p:cTn id="50" dur="26">
                                          <p:stCondLst>
                                            <p:cond delay="1642"/>
                                          </p:stCondLst>
                                        </p:cTn>
                                        <p:tgtEl>
                                          <p:spTgt spid="4"/>
                                        </p:tgtEl>
                                      </p:cBhvr>
                                      <p:to x="100000" y="90000"/>
                                    </p:animScale>
                                    <p:animScale>
                                      <p:cBhvr>
                                        <p:cTn id="51" dur="166" decel="50000">
                                          <p:stCondLst>
                                            <p:cond delay="1668"/>
                                          </p:stCondLst>
                                        </p:cTn>
                                        <p:tgtEl>
                                          <p:spTgt spid="4"/>
                                        </p:tgtEl>
                                      </p:cBhvr>
                                      <p:to x="100000" y="100000"/>
                                    </p:animScale>
                                    <p:animScale>
                                      <p:cBhvr>
                                        <p:cTn id="52" dur="26">
                                          <p:stCondLst>
                                            <p:cond delay="1808"/>
                                          </p:stCondLst>
                                        </p:cTn>
                                        <p:tgtEl>
                                          <p:spTgt spid="4"/>
                                        </p:tgtEl>
                                      </p:cBhvr>
                                      <p:to x="100000" y="95000"/>
                                    </p:animScale>
                                    <p:animScale>
                                      <p:cBhvr>
                                        <p:cTn id="53" dur="166" decel="50000">
                                          <p:stCondLst>
                                            <p:cond delay="1834"/>
                                          </p:stCondLst>
                                        </p:cTn>
                                        <p:tgtEl>
                                          <p:spTgt spid="4"/>
                                        </p:tgtEl>
                                      </p:cBhvr>
                                      <p:to x="100000" y="100000"/>
                                    </p:animScale>
                                    <p:set>
                                      <p:cBhvr>
                                        <p:cTn id="54" dur="1" fill="hold">
                                          <p:stCondLst>
                                            <p:cond delay="1999"/>
                                          </p:stCondLst>
                                        </p:cTn>
                                        <p:tgtEl>
                                          <p:spTgt spid="4"/>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9" presetClass="entr" presetSubtype="0" accel="100000" fill="hold" grpId="0" nodeType="click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60"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61"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62"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9" presetClass="exit" presetSubtype="0" decel="100000" fill="hold" grpId="1" nodeType="clickEffect">
                                  <p:stCondLst>
                                    <p:cond delay="0"/>
                                  </p:stCondLst>
                                  <p:childTnLst>
                                    <p:anim calcmode="lin" valueType="num">
                                      <p:cBhvr>
                                        <p:cTn id="66" dur="500"/>
                                        <p:tgtEl>
                                          <p:spTgt spid="5"/>
                                        </p:tgtEl>
                                        <p:attrNameLst>
                                          <p:attrName>ppt_h</p:attrName>
                                        </p:attrNameLst>
                                      </p:cBhvr>
                                      <p:tavLst>
                                        <p:tav tm="0">
                                          <p:val>
                                            <p:strVal val="ppt_h"/>
                                          </p:val>
                                        </p:tav>
                                        <p:tav tm="50000">
                                          <p:val>
                                            <p:strVal val="ppt_h/20"/>
                                          </p:val>
                                        </p:tav>
                                        <p:tav tm="100000">
                                          <p:val>
                                            <p:strVal val="ppt_h/20"/>
                                          </p:val>
                                        </p:tav>
                                      </p:tavLst>
                                    </p:anim>
                                    <p:anim calcmode="lin" valueType="num">
                                      <p:cBhvr>
                                        <p:cTn id="67" dur="500"/>
                                        <p:tgtEl>
                                          <p:spTgt spid="5"/>
                                        </p:tgtEl>
                                        <p:attrNameLst>
                                          <p:attrName>ppt_w</p:attrName>
                                        </p:attrNameLst>
                                      </p:cBhvr>
                                      <p:tavLst>
                                        <p:tav tm="0">
                                          <p:val>
                                            <p:strVal val="ppt_w"/>
                                          </p:val>
                                        </p:tav>
                                        <p:tav tm="50000">
                                          <p:val>
                                            <p:strVal val="ppt_w+.3"/>
                                          </p:val>
                                        </p:tav>
                                        <p:tav tm="100000">
                                          <p:val>
                                            <p:strVal val="ppt_w+.3"/>
                                          </p:val>
                                        </p:tav>
                                      </p:tavLst>
                                    </p:anim>
                                    <p:anim calcmode="lin" valueType="num">
                                      <p:cBhvr>
                                        <p:cTn id="68" dur="500"/>
                                        <p:tgtEl>
                                          <p:spTgt spid="5"/>
                                        </p:tgtEl>
                                        <p:attrNameLst>
                                          <p:attrName>ppt_x</p:attrName>
                                        </p:attrNameLst>
                                      </p:cBhvr>
                                      <p:tavLst>
                                        <p:tav tm="0">
                                          <p:val>
                                            <p:strVal val="ppt_x"/>
                                          </p:val>
                                        </p:tav>
                                        <p:tav tm="50000">
                                          <p:val>
                                            <p:strVal val="ppt_x"/>
                                          </p:val>
                                        </p:tav>
                                        <p:tav tm="100000">
                                          <p:val>
                                            <p:strVal val="ppt_x-.3"/>
                                          </p:val>
                                        </p:tav>
                                      </p:tavLst>
                                    </p:anim>
                                    <p:anim calcmode="lin" valueType="num">
                                      <p:cBhvr>
                                        <p:cTn id="69" dur="500"/>
                                        <p:tgtEl>
                                          <p:spTgt spid="5"/>
                                        </p:tgtEl>
                                        <p:attrNameLst>
                                          <p:attrName>ppt_y</p:attrName>
                                        </p:attrNameLst>
                                      </p:cBhvr>
                                      <p:tavLst>
                                        <p:tav tm="0">
                                          <p:val>
                                            <p:strVal val="ppt_y"/>
                                          </p:val>
                                        </p:tav>
                                        <p:tav tm="100000">
                                          <p:val>
                                            <p:strVal val="ppt_y"/>
                                          </p:val>
                                        </p:tav>
                                      </p:tavLst>
                                    </p:anim>
                                    <p:set>
                                      <p:cBhvr>
                                        <p:cTn id="70" dur="1" fill="hold">
                                          <p:stCondLst>
                                            <p:cond delay="499"/>
                                          </p:stCondLst>
                                        </p:cTn>
                                        <p:tgtEl>
                                          <p:spTgt spid="5"/>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30" presetClass="entr" presetSubtype="0" fill="hold" grpId="0" nodeType="click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fade">
                                      <p:cBhvr>
                                        <p:cTn id="75" dur="800" decel="100000"/>
                                        <p:tgtEl>
                                          <p:spTgt spid="6"/>
                                        </p:tgtEl>
                                      </p:cBhvr>
                                    </p:animEffect>
                                    <p:anim calcmode="lin" valueType="num">
                                      <p:cBhvr>
                                        <p:cTn id="76" dur="800" decel="100000" fill="hold"/>
                                        <p:tgtEl>
                                          <p:spTgt spid="6"/>
                                        </p:tgtEl>
                                        <p:attrNameLst>
                                          <p:attrName>style.rotation</p:attrName>
                                        </p:attrNameLst>
                                      </p:cBhvr>
                                      <p:tavLst>
                                        <p:tav tm="0">
                                          <p:val>
                                            <p:fltVal val="-90"/>
                                          </p:val>
                                        </p:tav>
                                        <p:tav tm="100000">
                                          <p:val>
                                            <p:fltVal val="0"/>
                                          </p:val>
                                        </p:tav>
                                      </p:tavLst>
                                    </p:anim>
                                    <p:anim calcmode="lin" valueType="num">
                                      <p:cBhvr>
                                        <p:cTn id="77" dur="800" decel="100000" fill="hold"/>
                                        <p:tgtEl>
                                          <p:spTgt spid="6"/>
                                        </p:tgtEl>
                                        <p:attrNameLst>
                                          <p:attrName>ppt_x</p:attrName>
                                        </p:attrNameLst>
                                      </p:cBhvr>
                                      <p:tavLst>
                                        <p:tav tm="0">
                                          <p:val>
                                            <p:strVal val="#ppt_x+0.4"/>
                                          </p:val>
                                        </p:tav>
                                        <p:tav tm="100000">
                                          <p:val>
                                            <p:strVal val="#ppt_x-0.05"/>
                                          </p:val>
                                        </p:tav>
                                      </p:tavLst>
                                    </p:anim>
                                    <p:anim calcmode="lin" valueType="num">
                                      <p:cBhvr>
                                        <p:cTn id="78" dur="800" decel="100000" fill="hold"/>
                                        <p:tgtEl>
                                          <p:spTgt spid="6"/>
                                        </p:tgtEl>
                                        <p:attrNameLst>
                                          <p:attrName>ppt_y</p:attrName>
                                        </p:attrNameLst>
                                      </p:cBhvr>
                                      <p:tavLst>
                                        <p:tav tm="0">
                                          <p:val>
                                            <p:strVal val="#ppt_y-0.4"/>
                                          </p:val>
                                        </p:tav>
                                        <p:tav tm="100000">
                                          <p:val>
                                            <p:strVal val="#ppt_y+0.1"/>
                                          </p:val>
                                        </p:tav>
                                      </p:tavLst>
                                    </p:anim>
                                    <p:anim calcmode="lin" valueType="num">
                                      <p:cBhvr>
                                        <p:cTn id="7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8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30" presetClass="exit" presetSubtype="0" fill="hold" grpId="1" nodeType="clickEffect">
                                  <p:stCondLst>
                                    <p:cond delay="0"/>
                                  </p:stCondLst>
                                  <p:childTnLst>
                                    <p:animEffect transition="out" filter="fade">
                                      <p:cBhvr>
                                        <p:cTn id="84" dur="800" accel="100000">
                                          <p:stCondLst>
                                            <p:cond delay="200"/>
                                          </p:stCondLst>
                                        </p:cTn>
                                        <p:tgtEl>
                                          <p:spTgt spid="6"/>
                                        </p:tgtEl>
                                      </p:cBhvr>
                                    </p:animEffect>
                                    <p:anim calcmode="lin" valueType="num">
                                      <p:cBhvr>
                                        <p:cTn id="85" dur="800" accel="100000">
                                          <p:stCondLst>
                                            <p:cond delay="200"/>
                                          </p:stCondLst>
                                        </p:cTn>
                                        <p:tgtEl>
                                          <p:spTgt spid="6"/>
                                        </p:tgtEl>
                                        <p:attrNameLst>
                                          <p:attrName>style.rotation</p:attrName>
                                        </p:attrNameLst>
                                      </p:cBhvr>
                                      <p:tavLst>
                                        <p:tav tm="0">
                                          <p:val>
                                            <p:fltVal val="0"/>
                                          </p:val>
                                        </p:tav>
                                        <p:tav tm="100000">
                                          <p:val>
                                            <p:fltVal val="-90"/>
                                          </p:val>
                                        </p:tav>
                                      </p:tavLst>
                                    </p:anim>
                                    <p:anim calcmode="lin" valueType="num">
                                      <p:cBhvr>
                                        <p:cTn id="86" dur="200" decel="100000"/>
                                        <p:tgtEl>
                                          <p:spTgt spid="6"/>
                                        </p:tgtEl>
                                        <p:attrNameLst>
                                          <p:attrName>ppt_x</p:attrName>
                                        </p:attrNameLst>
                                      </p:cBhvr>
                                      <p:tavLst>
                                        <p:tav tm="0">
                                          <p:val>
                                            <p:strVal val="ppt_x"/>
                                          </p:val>
                                        </p:tav>
                                        <p:tav tm="100000">
                                          <p:val>
                                            <p:strVal val="ppt_x-0.05"/>
                                          </p:val>
                                        </p:tav>
                                      </p:tavLst>
                                    </p:anim>
                                    <p:anim calcmode="lin" valueType="num">
                                      <p:cBhvr>
                                        <p:cTn id="87" dur="200" decel="100000"/>
                                        <p:tgtEl>
                                          <p:spTgt spid="6"/>
                                        </p:tgtEl>
                                        <p:attrNameLst>
                                          <p:attrName>ppt_y</p:attrName>
                                        </p:attrNameLst>
                                      </p:cBhvr>
                                      <p:tavLst>
                                        <p:tav tm="0">
                                          <p:val>
                                            <p:strVal val="ppt_y"/>
                                          </p:val>
                                        </p:tav>
                                        <p:tav tm="100000">
                                          <p:val>
                                            <p:strVal val="ppt_y+0.1"/>
                                          </p:val>
                                        </p:tav>
                                      </p:tavLst>
                                    </p:anim>
                                    <p:anim calcmode="lin" valueType="num">
                                      <p:cBhvr>
                                        <p:cTn id="88" dur="800" accel="100000">
                                          <p:stCondLst>
                                            <p:cond delay="200"/>
                                          </p:stCondLst>
                                        </p:cTn>
                                        <p:tgtEl>
                                          <p:spTgt spid="6"/>
                                        </p:tgtEl>
                                        <p:attrNameLst>
                                          <p:attrName>ppt_x</p:attrName>
                                        </p:attrNameLst>
                                      </p:cBhvr>
                                      <p:tavLst>
                                        <p:tav tm="0">
                                          <p:val>
                                            <p:strVal val="ppt_x"/>
                                          </p:val>
                                        </p:tav>
                                        <p:tav tm="100000">
                                          <p:val>
                                            <p:strVal val="ppt_x+0.4+0.05"/>
                                          </p:val>
                                        </p:tav>
                                      </p:tavLst>
                                    </p:anim>
                                    <p:anim calcmode="lin" valueType="num">
                                      <p:cBhvr>
                                        <p:cTn id="89" dur="800" accel="100000">
                                          <p:stCondLst>
                                            <p:cond delay="200"/>
                                          </p:stCondLst>
                                        </p:cTn>
                                        <p:tgtEl>
                                          <p:spTgt spid="6"/>
                                        </p:tgtEl>
                                        <p:attrNameLst>
                                          <p:attrName>ppt_y</p:attrName>
                                        </p:attrNameLst>
                                      </p:cBhvr>
                                      <p:tavLst>
                                        <p:tav tm="0">
                                          <p:val>
                                            <p:strVal val="ppt_y"/>
                                          </p:val>
                                        </p:tav>
                                        <p:tav tm="100000">
                                          <p:val>
                                            <p:strVal val="ppt_y-0.4-0.1"/>
                                          </p:val>
                                        </p:tav>
                                      </p:tavLst>
                                    </p:anim>
                                    <p:set>
                                      <p:cBhvr>
                                        <p:cTn id="90" dur="1" fill="hold">
                                          <p:stCondLst>
                                            <p:cond delay="999"/>
                                          </p:stCondLst>
                                        </p:cTn>
                                        <p:tgtEl>
                                          <p:spTgt spid="6"/>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56" presetClass="entr" presetSubtype="0" fill="hold" grpId="0" nodeType="clickEffect">
                                  <p:stCondLst>
                                    <p:cond delay="0"/>
                                  </p:stCondLst>
                                  <p:iterate type="lt">
                                    <p:tmPct val="10000"/>
                                  </p:iterate>
                                  <p:childTnLst>
                                    <p:set>
                                      <p:cBhvr>
                                        <p:cTn id="94" dur="1" fill="hold">
                                          <p:stCondLst>
                                            <p:cond delay="0"/>
                                          </p:stCondLst>
                                        </p:cTn>
                                        <p:tgtEl>
                                          <p:spTgt spid="7"/>
                                        </p:tgtEl>
                                        <p:attrNameLst>
                                          <p:attrName>style.visibility</p:attrName>
                                        </p:attrNameLst>
                                      </p:cBhvr>
                                      <p:to>
                                        <p:strVal val="visible"/>
                                      </p:to>
                                    </p:set>
                                    <p:anim by="(-#ppt_w*2)" calcmode="lin" valueType="num">
                                      <p:cBhvr rctx="PPT">
                                        <p:cTn id="95" dur="500" autoRev="1" fill="hold">
                                          <p:stCondLst>
                                            <p:cond delay="0"/>
                                          </p:stCondLst>
                                        </p:cTn>
                                        <p:tgtEl>
                                          <p:spTgt spid="7"/>
                                        </p:tgtEl>
                                        <p:attrNameLst>
                                          <p:attrName>ppt_w</p:attrName>
                                        </p:attrNameLst>
                                      </p:cBhvr>
                                    </p:anim>
                                    <p:anim by="(#ppt_w*0.50)" calcmode="lin" valueType="num">
                                      <p:cBhvr>
                                        <p:cTn id="96" dur="500" decel="50000" autoRev="1" fill="hold">
                                          <p:stCondLst>
                                            <p:cond delay="0"/>
                                          </p:stCondLst>
                                        </p:cTn>
                                        <p:tgtEl>
                                          <p:spTgt spid="7"/>
                                        </p:tgtEl>
                                        <p:attrNameLst>
                                          <p:attrName>ppt_x</p:attrName>
                                        </p:attrNameLst>
                                      </p:cBhvr>
                                    </p:anim>
                                    <p:anim from="(-#ppt_h/2)" to="(#ppt_y)" calcmode="lin" valueType="num">
                                      <p:cBhvr>
                                        <p:cTn id="97" dur="1000" fill="hold">
                                          <p:stCondLst>
                                            <p:cond delay="0"/>
                                          </p:stCondLst>
                                        </p:cTn>
                                        <p:tgtEl>
                                          <p:spTgt spid="7"/>
                                        </p:tgtEl>
                                        <p:attrNameLst>
                                          <p:attrName>ppt_y</p:attrName>
                                        </p:attrNameLst>
                                      </p:cBhvr>
                                    </p:anim>
                                    <p:animRot by="21600000">
                                      <p:cBhvr>
                                        <p:cTn id="98" dur="1000" fill="hold">
                                          <p:stCondLst>
                                            <p:cond delay="0"/>
                                          </p:stCondLst>
                                        </p:cTn>
                                        <p:tgtEl>
                                          <p:spTgt spid="7"/>
                                        </p:tgtEl>
                                        <p:attrNameLst>
                                          <p:attrName>r</p:attrName>
                                        </p:attrNameLst>
                                      </p:cBhvr>
                                    </p:animRot>
                                  </p:childTnLst>
                                </p:cTn>
                              </p:par>
                            </p:childTnLst>
                          </p:cTn>
                        </p:par>
                      </p:childTnLst>
                    </p:cTn>
                  </p:par>
                  <p:par>
                    <p:cTn id="99" fill="hold">
                      <p:stCondLst>
                        <p:cond delay="indefinite"/>
                      </p:stCondLst>
                      <p:childTnLst>
                        <p:par>
                          <p:cTn id="100" fill="hold">
                            <p:stCondLst>
                              <p:cond delay="0"/>
                            </p:stCondLst>
                            <p:childTnLst>
                              <p:par>
                                <p:cTn id="101" presetID="56" presetClass="exit" presetSubtype="0" fill="hold" grpId="1" nodeType="clickEffect">
                                  <p:stCondLst>
                                    <p:cond delay="0"/>
                                  </p:stCondLst>
                                  <p:iterate type="lt">
                                    <p:tmPct val="10000"/>
                                  </p:iterate>
                                  <p:childTnLst>
                                    <p:anim from="(ppt_w)" to="(-ppt_w*2)" calcmode="lin" valueType="num">
                                      <p:cBhvr rctx="PPT">
                                        <p:cTn id="102" dur="500" autoRev="1">
                                          <p:stCondLst>
                                            <p:cond delay="0"/>
                                          </p:stCondLst>
                                        </p:cTn>
                                        <p:tgtEl>
                                          <p:spTgt spid="7"/>
                                        </p:tgtEl>
                                        <p:attrNameLst>
                                          <p:attrName>ppt_w</p:attrName>
                                        </p:attrNameLst>
                                      </p:cBhvr>
                                    </p:anim>
                                    <p:anim by="(ppt_w*0.50)" calcmode="lin" valueType="num">
                                      <p:cBhvr>
                                        <p:cTn id="103" dur="500" decel="50000" autoRev="1">
                                          <p:stCondLst>
                                            <p:cond delay="0"/>
                                          </p:stCondLst>
                                        </p:cTn>
                                        <p:tgtEl>
                                          <p:spTgt spid="7"/>
                                        </p:tgtEl>
                                        <p:attrNameLst>
                                          <p:attrName>ppt_x</p:attrName>
                                        </p:attrNameLst>
                                      </p:cBhvr>
                                    </p:anim>
                                    <p:anim from="(ppt_y)" to="(1+ppt_h/2)" calcmode="lin" valueType="num">
                                      <p:cBhvr>
                                        <p:cTn id="104" dur="1000">
                                          <p:stCondLst>
                                            <p:cond delay="0"/>
                                          </p:stCondLst>
                                        </p:cTn>
                                        <p:tgtEl>
                                          <p:spTgt spid="7"/>
                                        </p:tgtEl>
                                        <p:attrNameLst>
                                          <p:attrName>ppt_y</p:attrName>
                                        </p:attrNameLst>
                                      </p:cBhvr>
                                    </p:anim>
                                    <p:animRot by="21600000">
                                      <p:cBhvr>
                                        <p:cTn id="105" dur="1000">
                                          <p:stCondLst>
                                            <p:cond delay="0"/>
                                          </p:stCondLst>
                                        </p:cTn>
                                        <p:tgtEl>
                                          <p:spTgt spid="7"/>
                                        </p:tgtEl>
                                        <p:attrNameLst>
                                          <p:attrName>r</p:attrName>
                                        </p:attrNameLst>
                                      </p:cBhvr>
                                    </p:animRot>
                                    <p:set>
                                      <p:cBhvr>
                                        <p:cTn id="106" dur="1" fill="hold">
                                          <p:stCondLst>
                                            <p:cond delay="999"/>
                                          </p:stCondLst>
                                        </p:cTn>
                                        <p:tgtEl>
                                          <p:spTgt spid="7"/>
                                        </p:tgtEl>
                                        <p:attrNameLst>
                                          <p:attrName>style.visibility</p:attrName>
                                        </p:attrNameLst>
                                      </p:cBhvr>
                                      <p:to>
                                        <p:strVal val="hidden"/>
                                      </p:to>
                                    </p:set>
                                  </p:childTnLst>
                                </p:cTn>
                              </p:par>
                            </p:childTnLst>
                          </p:cTn>
                        </p:par>
                      </p:childTnLst>
                    </p:cTn>
                  </p:par>
                  <p:par>
                    <p:cTn id="107" fill="hold">
                      <p:stCondLst>
                        <p:cond delay="indefinite"/>
                      </p:stCondLst>
                      <p:childTnLst>
                        <p:par>
                          <p:cTn id="108" fill="hold">
                            <p:stCondLst>
                              <p:cond delay="0"/>
                            </p:stCondLst>
                            <p:childTnLst>
                              <p:par>
                                <p:cTn id="109" presetID="47" presetClass="entr" presetSubtype="0" fill="hold" grpId="0" nodeType="clickEffect">
                                  <p:stCondLst>
                                    <p:cond delay="0"/>
                                  </p:stCondLst>
                                  <p:iterate type="lt">
                                    <p:tmPct val="0"/>
                                  </p:iterate>
                                  <p:childTnLst>
                                    <p:set>
                                      <p:cBhvr>
                                        <p:cTn id="110" dur="1" fill="hold">
                                          <p:stCondLst>
                                            <p:cond delay="0"/>
                                          </p:stCondLst>
                                        </p:cTn>
                                        <p:tgtEl>
                                          <p:spTgt spid="8"/>
                                        </p:tgtEl>
                                        <p:attrNameLst>
                                          <p:attrName>style.visibility</p:attrName>
                                        </p:attrNameLst>
                                      </p:cBhvr>
                                      <p:to>
                                        <p:strVal val="visible"/>
                                      </p:to>
                                    </p:set>
                                    <p:animEffect transition="in" filter="fade">
                                      <p:cBhvr>
                                        <p:cTn id="111" dur="1000"/>
                                        <p:tgtEl>
                                          <p:spTgt spid="8"/>
                                        </p:tgtEl>
                                      </p:cBhvr>
                                    </p:animEffect>
                                    <p:anim calcmode="lin" valueType="num">
                                      <p:cBhvr>
                                        <p:cTn id="112" dur="1000" fill="hold"/>
                                        <p:tgtEl>
                                          <p:spTgt spid="8"/>
                                        </p:tgtEl>
                                        <p:attrNameLst>
                                          <p:attrName>ppt_x</p:attrName>
                                        </p:attrNameLst>
                                      </p:cBhvr>
                                      <p:tavLst>
                                        <p:tav tm="0">
                                          <p:val>
                                            <p:strVal val="#ppt_x"/>
                                          </p:val>
                                        </p:tav>
                                        <p:tav tm="100000">
                                          <p:val>
                                            <p:strVal val="#ppt_x"/>
                                          </p:val>
                                        </p:tav>
                                      </p:tavLst>
                                    </p:anim>
                                    <p:anim calcmode="lin" valueType="num">
                                      <p:cBhvr>
                                        <p:cTn id="1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7" presetClass="exit" presetSubtype="0" fill="hold" grpId="1" nodeType="clickEffect">
                                  <p:stCondLst>
                                    <p:cond delay="0"/>
                                  </p:stCondLst>
                                  <p:iterate type="lt">
                                    <p:tmPct val="0"/>
                                  </p:iterate>
                                  <p:childTnLst>
                                    <p:animEffect transition="out" filter="fade">
                                      <p:cBhvr>
                                        <p:cTn id="117" dur="1000"/>
                                        <p:tgtEl>
                                          <p:spTgt spid="8"/>
                                        </p:tgtEl>
                                      </p:cBhvr>
                                    </p:animEffect>
                                    <p:anim calcmode="lin" valueType="num">
                                      <p:cBhvr>
                                        <p:cTn id="118" dur="1000"/>
                                        <p:tgtEl>
                                          <p:spTgt spid="8"/>
                                        </p:tgtEl>
                                        <p:attrNameLst>
                                          <p:attrName>ppt_x</p:attrName>
                                        </p:attrNameLst>
                                      </p:cBhvr>
                                      <p:tavLst>
                                        <p:tav tm="0">
                                          <p:val>
                                            <p:strVal val="ppt_x"/>
                                          </p:val>
                                        </p:tav>
                                        <p:tav tm="100000">
                                          <p:val>
                                            <p:strVal val="ppt_x"/>
                                          </p:val>
                                        </p:tav>
                                      </p:tavLst>
                                    </p:anim>
                                    <p:anim calcmode="lin" valueType="num">
                                      <p:cBhvr>
                                        <p:cTn id="119" dur="1000"/>
                                        <p:tgtEl>
                                          <p:spTgt spid="8"/>
                                        </p:tgtEl>
                                        <p:attrNameLst>
                                          <p:attrName>ppt_y</p:attrName>
                                        </p:attrNameLst>
                                      </p:cBhvr>
                                      <p:tavLst>
                                        <p:tav tm="0">
                                          <p:val>
                                            <p:strVal val="ppt_y"/>
                                          </p:val>
                                        </p:tav>
                                        <p:tav tm="100000">
                                          <p:val>
                                            <p:strVal val="ppt_y-.1"/>
                                          </p:val>
                                        </p:tav>
                                      </p:tavLst>
                                    </p:anim>
                                    <p:set>
                                      <p:cBhvr>
                                        <p:cTn id="120" dur="1" fill="hold">
                                          <p:stCondLst>
                                            <p:cond delay="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p:bldP spid="4" grpId="1"/>
      <p:bldP spid="5" grpId="0"/>
      <p:bldP spid="5" grpId="1"/>
      <p:bldP spid="6" grpId="0"/>
      <p:bldP spid="6" grpId="1"/>
      <p:bldP spid="7" grpId="0"/>
      <p:bldP spid="7" grpId="1"/>
      <p:bldP spid="8" grpId="0"/>
      <p:bldP spid="8"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r>
              <a:rPr lang="es-ES" dirty="0" smtClean="0"/>
              <a:t>En </a:t>
            </a:r>
            <a:r>
              <a:rPr lang="es-ES" dirty="0" smtClean="0"/>
              <a:t>1897, Emilio Prud'Homme presentó públicamente una versión corregida de sus letras originales, que terminó con los debates y fue aceptada por todos. Son las letras actuales del himno. Ese mismo año, el presidente Ulises Heureaux envió un proyecto de ley al Congreso para adoptar Quisqueyanos Valientes como el himno nacional dominicano, y se comenzó a usar en todas las ocasiones oficiales, pero Heureaux fue asesinado en 1899 antes de tener ocasión de promulgarlo.</a:t>
            </a:r>
            <a:endParaRPr lang="es-ES" dirty="0"/>
          </a:p>
        </p:txBody>
      </p:sp>
      <p:pic>
        <p:nvPicPr>
          <p:cNvPr id="20482" name="Picture 2" descr="http://www.muzenzaleon.com/files/imagenes/nota-musical-2.png"/>
          <p:cNvPicPr>
            <a:picLocks noChangeAspect="1" noChangeArrowheads="1"/>
          </p:cNvPicPr>
          <p:nvPr/>
        </p:nvPicPr>
        <p:blipFill>
          <a:blip r:embed="rId2" cstate="print"/>
          <a:srcRect/>
          <a:stretch>
            <a:fillRect/>
          </a:stretch>
        </p:blipFill>
        <p:spPr bwMode="auto">
          <a:xfrm>
            <a:off x="1428728" y="0"/>
            <a:ext cx="962025" cy="120967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ES" dirty="0" smtClean="0"/>
              <a:t>La extraordinaria convulsión política del inicio del siglo XX en la República Dominicana impidió que se tomaran acciones sobre los símbolos de la Patria. Pero en 1934, bajo el gobierno de Rafael </a:t>
            </a:r>
            <a:r>
              <a:rPr lang="es-ES" dirty="0" smtClean="0"/>
              <a:t>Leónidas </a:t>
            </a:r>
            <a:r>
              <a:rPr lang="es-ES" dirty="0" smtClean="0"/>
              <a:t>Trujillo, el Congreso adoptó la composición de Emilio Prud'Homme ("Himno Nacional") con la música de José Reyes como el Himno Nacional dominicano.</a:t>
            </a:r>
            <a:endParaRPr lang="es-ES" dirty="0"/>
          </a:p>
        </p:txBody>
      </p:sp>
      <p:pic>
        <p:nvPicPr>
          <p:cNvPr id="19458" name="Picture 2" descr="http://www.muzenzaleon.com/files/imagenes/nota-musical-1.png"/>
          <p:cNvPicPr>
            <a:picLocks noChangeAspect="1" noChangeArrowheads="1"/>
          </p:cNvPicPr>
          <p:nvPr/>
        </p:nvPicPr>
        <p:blipFill>
          <a:blip r:embed="rId2" cstate="print"/>
          <a:srcRect/>
          <a:stretch>
            <a:fillRect/>
          </a:stretch>
        </p:blipFill>
        <p:spPr bwMode="auto">
          <a:xfrm>
            <a:off x="142844" y="5429264"/>
            <a:ext cx="971550" cy="120967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85000" lnSpcReduction="10000"/>
          </a:bodyPr>
          <a:lstStyle/>
          <a:p>
            <a:pPr algn="just"/>
            <a:r>
              <a:rPr lang="es-ES" dirty="0" smtClean="0"/>
              <a:t>El himno dominicano actualmente es utilizado en ceremonias oficiales y en presentaciones de alto rango del estado dominicano; es una </a:t>
            </a:r>
            <a:r>
              <a:rPr lang="es-ES" dirty="0" smtClean="0"/>
              <a:t>obligación </a:t>
            </a:r>
            <a:r>
              <a:rPr lang="es-ES" dirty="0" smtClean="0"/>
              <a:t>que las escuelas lo canten antes de entrar a clases, esto ocurre aproximadamente a las 8:00AM de cada </a:t>
            </a:r>
            <a:r>
              <a:rPr lang="es-ES" dirty="0" smtClean="0"/>
              <a:t>día </a:t>
            </a:r>
            <a:r>
              <a:rPr lang="es-ES" dirty="0" smtClean="0"/>
              <a:t>por decreto oficial. Una peculiaridad es que el Himno Nacional dominicano actual consta de 12 estrofas, aunque oficialmente sólo son cantadas las primeras 4 de ellas. Sin embargo, esto no le quita importancia a las 8 estrofas restantes.</a:t>
            </a:r>
            <a:endParaRPr lang="es-ES" dirty="0"/>
          </a:p>
        </p:txBody>
      </p:sp>
      <p:pic>
        <p:nvPicPr>
          <p:cNvPr id="18434" name="Picture 2" descr="http://musica.bligoo.cl/media/users/8/415828/images/public/30940/nota-musical-6.png?v=1278082840144"/>
          <p:cNvPicPr>
            <a:picLocks noChangeAspect="1" noChangeArrowheads="1"/>
          </p:cNvPicPr>
          <p:nvPr/>
        </p:nvPicPr>
        <p:blipFill>
          <a:blip r:embed="rId2" cstate="print"/>
          <a:srcRect/>
          <a:stretch>
            <a:fillRect/>
          </a:stretch>
        </p:blipFill>
        <p:spPr bwMode="auto">
          <a:xfrm>
            <a:off x="4000496" y="285728"/>
            <a:ext cx="1057275" cy="11906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Letras Del Himno Nacional Dominicano</a:t>
            </a:r>
            <a:endParaRPr lang="es-ES" dirty="0"/>
          </a:p>
        </p:txBody>
      </p:sp>
      <p:sp>
        <p:nvSpPr>
          <p:cNvPr id="3" name="2 Marcador de contenido"/>
          <p:cNvSpPr>
            <a:spLocks noGrp="1"/>
          </p:cNvSpPr>
          <p:nvPr>
            <p:ph idx="1"/>
          </p:nvPr>
        </p:nvSpPr>
        <p:spPr>
          <a:xfrm>
            <a:off x="642910" y="1571612"/>
            <a:ext cx="7467600" cy="4525963"/>
          </a:xfrm>
        </p:spPr>
        <p:txBody>
          <a:bodyPr numCol="2">
            <a:normAutofit fontScale="25000" lnSpcReduction="20000"/>
          </a:bodyPr>
          <a:lstStyle/>
          <a:p>
            <a:pPr algn="just"/>
            <a:r>
              <a:rPr lang="es-ES" sz="4400" b="1" dirty="0" smtClean="0"/>
              <a:t>Quisqueyanos valientes, alcemos</a:t>
            </a:r>
          </a:p>
          <a:p>
            <a:pPr algn="just"/>
            <a:r>
              <a:rPr lang="es-ES" sz="4400" b="1" dirty="0" smtClean="0"/>
              <a:t>Nuestro canto con viva emoción,</a:t>
            </a:r>
          </a:p>
          <a:p>
            <a:pPr algn="just"/>
            <a:r>
              <a:rPr lang="es-ES" sz="4400" b="1" dirty="0" smtClean="0"/>
              <a:t>Y del mundo a la faz ostentemos</a:t>
            </a:r>
          </a:p>
          <a:p>
            <a:pPr algn="just"/>
            <a:r>
              <a:rPr lang="es-ES" sz="4400" b="1" dirty="0" smtClean="0"/>
              <a:t>Nuestro invicto, glorioso pendón.</a:t>
            </a:r>
          </a:p>
          <a:p>
            <a:pPr algn="just"/>
            <a:r>
              <a:rPr lang="es-ES" sz="4400" b="1" dirty="0" smtClean="0"/>
              <a:t/>
            </a:r>
            <a:br>
              <a:rPr lang="es-ES" sz="4400" b="1" dirty="0" smtClean="0"/>
            </a:br>
            <a:r>
              <a:rPr lang="es-ES" sz="4400" b="1" dirty="0" smtClean="0"/>
              <a:t>¡Salve! El pueblo que, intrépido y fuerte</a:t>
            </a:r>
          </a:p>
          <a:p>
            <a:pPr algn="just"/>
            <a:r>
              <a:rPr lang="es-ES" sz="4400" b="1" dirty="0" smtClean="0"/>
              <a:t>A la guerra a morir se lanzó,</a:t>
            </a:r>
          </a:p>
          <a:p>
            <a:pPr algn="just"/>
            <a:r>
              <a:rPr lang="es-ES" sz="4400" b="1" dirty="0" smtClean="0"/>
              <a:t>Cuando en bélico reto de muerte</a:t>
            </a:r>
          </a:p>
          <a:p>
            <a:pPr algn="just"/>
            <a:r>
              <a:rPr lang="es-ES" sz="4400" b="1" dirty="0" smtClean="0"/>
              <a:t>Sus cadenas de esclavo rompió.</a:t>
            </a:r>
          </a:p>
          <a:p>
            <a:pPr algn="just"/>
            <a:r>
              <a:rPr lang="es-ES" sz="4400" b="1" dirty="0" smtClean="0"/>
              <a:t/>
            </a:r>
            <a:br>
              <a:rPr lang="es-ES" sz="4400" b="1" dirty="0" smtClean="0"/>
            </a:br>
            <a:r>
              <a:rPr lang="es-ES" sz="4400" b="1" dirty="0" smtClean="0"/>
              <a:t>Ningún pueblo ser libre merece</a:t>
            </a:r>
          </a:p>
          <a:p>
            <a:pPr algn="just"/>
            <a:r>
              <a:rPr lang="es-ES" sz="4400" b="1" dirty="0" smtClean="0"/>
              <a:t>Si es esclavo, indolente y servil;</a:t>
            </a:r>
          </a:p>
          <a:p>
            <a:pPr algn="just"/>
            <a:r>
              <a:rPr lang="es-ES" sz="4400" b="1" dirty="0" smtClean="0"/>
              <a:t>Si en su pecho la llama no crece</a:t>
            </a:r>
          </a:p>
          <a:p>
            <a:pPr algn="just"/>
            <a:r>
              <a:rPr lang="es-ES" sz="4400" b="1" dirty="0" smtClean="0"/>
              <a:t>Que templó el heroísmo viril.</a:t>
            </a:r>
          </a:p>
          <a:p>
            <a:pPr algn="just"/>
            <a:r>
              <a:rPr lang="es-ES" sz="4400" b="1" dirty="0" smtClean="0"/>
              <a:t/>
            </a:r>
            <a:br>
              <a:rPr lang="es-ES" sz="4400" b="1" dirty="0" smtClean="0"/>
            </a:br>
            <a:r>
              <a:rPr lang="es-ES" sz="4400" b="1" dirty="0" smtClean="0"/>
              <a:t>Mas Quisqueya la indómita y brava</a:t>
            </a:r>
          </a:p>
          <a:p>
            <a:pPr algn="just"/>
            <a:r>
              <a:rPr lang="es-ES" sz="4400" b="1" dirty="0" smtClean="0"/>
              <a:t>Siempre altiva la frente alzará;</a:t>
            </a:r>
          </a:p>
          <a:p>
            <a:pPr algn="just"/>
            <a:r>
              <a:rPr lang="es-ES" sz="4400" b="1" dirty="0" smtClean="0"/>
              <a:t>Que si fuere mil veces esclava</a:t>
            </a:r>
          </a:p>
          <a:p>
            <a:pPr algn="just"/>
            <a:r>
              <a:rPr lang="es-ES" sz="4400" b="1" dirty="0" smtClean="0"/>
              <a:t>Otras tantas ser libre sabrá.</a:t>
            </a:r>
          </a:p>
          <a:p>
            <a:pPr algn="just"/>
            <a:r>
              <a:rPr lang="es-ES" sz="4400" b="1" dirty="0" smtClean="0"/>
              <a:t/>
            </a:r>
            <a:br>
              <a:rPr lang="es-ES" sz="4400" b="1" dirty="0" smtClean="0"/>
            </a:br>
            <a:r>
              <a:rPr lang="es-ES" sz="4400" b="1" dirty="0" smtClean="0"/>
              <a:t>Que si dolo y ardid la expusieron</a:t>
            </a:r>
          </a:p>
          <a:p>
            <a:pPr algn="just"/>
            <a:r>
              <a:rPr lang="es-ES" sz="4400" b="1" dirty="0" smtClean="0"/>
              <a:t>De un intruso señor al desdén,</a:t>
            </a:r>
          </a:p>
          <a:p>
            <a:pPr algn="just"/>
            <a:r>
              <a:rPr lang="es-ES" sz="4400" b="1" dirty="0" smtClean="0"/>
              <a:t>¡Las Carreras!, ¡Beler! Campos fueron</a:t>
            </a:r>
          </a:p>
          <a:p>
            <a:pPr algn="just"/>
            <a:r>
              <a:rPr lang="es-ES" sz="4400" b="1" dirty="0" smtClean="0"/>
              <a:t>Que cubiertos de gloria se ven.</a:t>
            </a:r>
          </a:p>
          <a:p>
            <a:pPr algn="just"/>
            <a:r>
              <a:rPr lang="es-ES" sz="4400" b="1" dirty="0" smtClean="0"/>
              <a:t/>
            </a:r>
            <a:br>
              <a:rPr lang="es-ES" sz="4400" b="1" dirty="0" smtClean="0"/>
            </a:br>
            <a:r>
              <a:rPr lang="es-ES" sz="4400" b="1" dirty="0" smtClean="0"/>
              <a:t>Que en la cima de </a:t>
            </a:r>
            <a:r>
              <a:rPr lang="es-ES" sz="4400" b="1" dirty="0" smtClean="0"/>
              <a:t>heroico </a:t>
            </a:r>
            <a:r>
              <a:rPr lang="es-ES" sz="4400" b="1" dirty="0" smtClean="0"/>
              <a:t>baluarte,</a:t>
            </a:r>
          </a:p>
          <a:p>
            <a:pPr algn="just"/>
            <a:r>
              <a:rPr lang="es-ES" sz="4400" b="1" dirty="0" smtClean="0"/>
              <a:t>De los libres el verbo encarnó,</a:t>
            </a:r>
          </a:p>
          <a:p>
            <a:pPr algn="just"/>
            <a:r>
              <a:rPr lang="es-ES" sz="4400" b="1" dirty="0" smtClean="0"/>
              <a:t>Donde el genio de Sánchez y Duarte</a:t>
            </a:r>
          </a:p>
          <a:p>
            <a:pPr algn="just"/>
            <a:r>
              <a:rPr lang="es-ES" sz="4400" b="1" dirty="0" smtClean="0"/>
              <a:t>A ser libre o morir enseñó.</a:t>
            </a:r>
          </a:p>
          <a:p>
            <a:pPr algn="just"/>
            <a:r>
              <a:rPr lang="es-ES" sz="4400" b="1" dirty="0" smtClean="0"/>
              <a:t/>
            </a:r>
            <a:br>
              <a:rPr lang="es-ES" sz="4400" b="1" dirty="0" smtClean="0"/>
            </a:br>
            <a:r>
              <a:rPr lang="es-ES" sz="4400" b="1" dirty="0" smtClean="0"/>
              <a:t>Y si pudo inconsulto caudillo</a:t>
            </a:r>
          </a:p>
          <a:p>
            <a:pPr algn="just"/>
            <a:r>
              <a:rPr lang="es-ES" sz="4400" b="1" dirty="0" smtClean="0"/>
              <a:t>De esas glorias el brillo empañar,</a:t>
            </a:r>
          </a:p>
          <a:p>
            <a:pPr algn="just"/>
            <a:r>
              <a:rPr lang="es-ES" sz="4400" b="1" dirty="0" smtClean="0"/>
              <a:t>De la guerra se </a:t>
            </a:r>
            <a:r>
              <a:rPr lang="es-ES" sz="4400" b="1" dirty="0" smtClean="0"/>
              <a:t>vio </a:t>
            </a:r>
            <a:r>
              <a:rPr lang="es-ES" sz="4400" b="1" dirty="0" smtClean="0"/>
              <a:t>en Capotillo</a:t>
            </a:r>
          </a:p>
          <a:p>
            <a:pPr algn="just"/>
            <a:r>
              <a:rPr lang="es-ES" sz="4400" b="1" dirty="0" smtClean="0"/>
              <a:t>La bandera de fuego ondear.</a:t>
            </a:r>
          </a:p>
          <a:p>
            <a:pPr algn="just"/>
            <a:r>
              <a:rPr lang="es-ES" sz="4400" b="1" dirty="0" smtClean="0"/>
              <a:t/>
            </a:r>
            <a:br>
              <a:rPr lang="es-ES" sz="4400" b="1" dirty="0" smtClean="0"/>
            </a:br>
            <a:r>
              <a:rPr lang="es-ES" sz="4400" b="1" dirty="0" smtClean="0"/>
              <a:t>Y el incendio que atónito deja</a:t>
            </a:r>
          </a:p>
          <a:p>
            <a:pPr algn="just"/>
            <a:r>
              <a:rPr lang="es-ES" sz="4400" b="1" dirty="0" smtClean="0"/>
              <a:t>De Castilla al soberbio león,</a:t>
            </a:r>
          </a:p>
          <a:p>
            <a:pPr algn="just"/>
            <a:r>
              <a:rPr lang="es-ES" sz="4400" b="1" dirty="0" smtClean="0"/>
              <a:t>De las playas gloriosas le aleja</a:t>
            </a:r>
          </a:p>
          <a:p>
            <a:pPr algn="just"/>
            <a:r>
              <a:rPr lang="es-ES" sz="4400" b="1" dirty="0" smtClean="0"/>
              <a:t>Donde flota el cruzado pendón.</a:t>
            </a:r>
          </a:p>
          <a:p>
            <a:pPr algn="just"/>
            <a:r>
              <a:rPr lang="es-ES" sz="4400" b="1" dirty="0" smtClean="0"/>
              <a:t/>
            </a:r>
            <a:br>
              <a:rPr lang="es-ES" sz="4400" b="1" dirty="0" smtClean="0"/>
            </a:br>
            <a:r>
              <a:rPr lang="es-ES" sz="4400" b="1" dirty="0" smtClean="0"/>
              <a:t>Compatriotas, mostremos erguida</a:t>
            </a:r>
          </a:p>
          <a:p>
            <a:pPr algn="just"/>
            <a:r>
              <a:rPr lang="es-ES" sz="4400" b="1" dirty="0" smtClean="0"/>
              <a:t>Nuestra frente, orgullosos de hoy más;</a:t>
            </a:r>
          </a:p>
          <a:p>
            <a:pPr algn="just"/>
            <a:r>
              <a:rPr lang="es-ES" sz="4400" b="1" dirty="0" smtClean="0"/>
              <a:t>Que Quisqueya será destruida</a:t>
            </a:r>
          </a:p>
          <a:p>
            <a:pPr algn="just"/>
            <a:r>
              <a:rPr lang="es-ES" sz="4400" b="1" dirty="0" smtClean="0"/>
              <a:t>Pero sierva de nuevo, ¡jamás!</a:t>
            </a:r>
          </a:p>
          <a:p>
            <a:pPr algn="just"/>
            <a:r>
              <a:rPr lang="es-ES" sz="4400" b="1" dirty="0" smtClean="0"/>
              <a:t/>
            </a:r>
            <a:br>
              <a:rPr lang="es-ES" sz="4400" b="1" dirty="0" smtClean="0"/>
            </a:br>
            <a:r>
              <a:rPr lang="es-ES" sz="4400" b="1" dirty="0" smtClean="0"/>
              <a:t>Que es santuario de amor cada pecho</a:t>
            </a:r>
          </a:p>
          <a:p>
            <a:pPr algn="just"/>
            <a:r>
              <a:rPr lang="es-ES" sz="4400" b="1" dirty="0" smtClean="0"/>
              <a:t>Do la patria se siente vivir;</a:t>
            </a:r>
          </a:p>
          <a:p>
            <a:pPr algn="just"/>
            <a:r>
              <a:rPr lang="es-ES" sz="4400" b="1" dirty="0" smtClean="0"/>
              <a:t>Y es su escudo invencible: el Derecho;</a:t>
            </a:r>
          </a:p>
          <a:p>
            <a:pPr algn="just"/>
            <a:r>
              <a:rPr lang="es-ES" sz="4400" b="1" dirty="0" smtClean="0"/>
              <a:t>Y es su lema: ser libre o morir.</a:t>
            </a:r>
          </a:p>
          <a:p>
            <a:pPr algn="just"/>
            <a:r>
              <a:rPr lang="es-ES" sz="4400" b="1" dirty="0" smtClean="0"/>
              <a:t/>
            </a:r>
            <a:br>
              <a:rPr lang="es-ES" sz="4400" b="1" dirty="0" smtClean="0"/>
            </a:br>
            <a:r>
              <a:rPr lang="es-ES" sz="4400" b="1" dirty="0" smtClean="0"/>
              <a:t>¡Libertad! Que aún se yergue serena</a:t>
            </a:r>
          </a:p>
          <a:p>
            <a:pPr algn="just"/>
            <a:r>
              <a:rPr lang="es-ES" sz="4400" b="1" dirty="0" smtClean="0"/>
              <a:t>La victoria en su carro triunfal,</a:t>
            </a:r>
          </a:p>
          <a:p>
            <a:pPr algn="just"/>
            <a:r>
              <a:rPr lang="es-ES" sz="4400" b="1" dirty="0" smtClean="0"/>
              <a:t>Y el clarín de la guerra aún resuena</a:t>
            </a:r>
          </a:p>
          <a:p>
            <a:pPr algn="just"/>
            <a:r>
              <a:rPr lang="es-ES" sz="4400" b="1" dirty="0" smtClean="0"/>
              <a:t>Pregonando su gloria inmortal.</a:t>
            </a:r>
          </a:p>
          <a:p>
            <a:pPr algn="just"/>
            <a:r>
              <a:rPr lang="es-ES" sz="4400" b="1" dirty="0" smtClean="0"/>
              <a:t/>
            </a:r>
            <a:br>
              <a:rPr lang="es-ES" sz="4400" b="1" dirty="0" smtClean="0"/>
            </a:br>
            <a:r>
              <a:rPr lang="es-ES" sz="4400" b="1" dirty="0" smtClean="0"/>
              <a:t>¡Libertad! Que los ecos se agiten</a:t>
            </a:r>
          </a:p>
          <a:p>
            <a:pPr algn="just"/>
            <a:r>
              <a:rPr lang="es-ES" sz="4400" b="1" dirty="0" smtClean="0"/>
              <a:t>Mientras llenos de noble ansiedad</a:t>
            </a:r>
          </a:p>
          <a:p>
            <a:pPr algn="just"/>
            <a:r>
              <a:rPr lang="es-ES" sz="4400" b="1" dirty="0" smtClean="0"/>
              <a:t>Nuestros campos de gloria repiten</a:t>
            </a:r>
          </a:p>
          <a:p>
            <a:pPr algn="just"/>
            <a:r>
              <a:rPr lang="es-ES" sz="4400" b="1" dirty="0" smtClean="0"/>
              <a:t>¡Libertad! ¡Libertad! ¡Libertad!</a:t>
            </a:r>
          </a:p>
          <a:p>
            <a:endParaRPr lang="es-ES" dirty="0"/>
          </a:p>
        </p:txBody>
      </p:sp>
      <p:pic>
        <p:nvPicPr>
          <p:cNvPr id="24580" name="Picture 4" descr="http://musica.bligoo.cl/media/users/8/415828/images/public/30940/nota-musical-6.png?v=1278082840144"/>
          <p:cNvPicPr>
            <a:picLocks noChangeAspect="1" noChangeArrowheads="1"/>
          </p:cNvPicPr>
          <p:nvPr/>
        </p:nvPicPr>
        <p:blipFill>
          <a:blip r:embed="rId2" cstate="print"/>
          <a:srcRect/>
          <a:stretch>
            <a:fillRect/>
          </a:stretch>
        </p:blipFill>
        <p:spPr bwMode="auto">
          <a:xfrm>
            <a:off x="7429520" y="357166"/>
            <a:ext cx="1057275" cy="1190625"/>
          </a:xfrm>
          <a:prstGeom prst="rect">
            <a:avLst/>
          </a:prstGeom>
          <a:noFill/>
        </p:spPr>
      </p:pic>
      <p:pic>
        <p:nvPicPr>
          <p:cNvPr id="24582" name="Picture 6" descr="http://www.muzenzaleon.com/files/imagenes/nota-musical-1.png"/>
          <p:cNvPicPr>
            <a:picLocks noChangeAspect="1" noChangeArrowheads="1"/>
          </p:cNvPicPr>
          <p:nvPr/>
        </p:nvPicPr>
        <p:blipFill>
          <a:blip r:embed="rId3" cstate="print"/>
          <a:srcRect/>
          <a:stretch>
            <a:fillRect/>
          </a:stretch>
        </p:blipFill>
        <p:spPr bwMode="auto">
          <a:xfrm>
            <a:off x="142844" y="428604"/>
            <a:ext cx="971550" cy="1209676"/>
          </a:xfrm>
          <a:prstGeom prst="rect">
            <a:avLst/>
          </a:prstGeom>
          <a:noFill/>
        </p:spPr>
      </p:pic>
      <p:pic>
        <p:nvPicPr>
          <p:cNvPr id="24584" name="Picture 8" descr="http://www.muzenzaleon.com/files/imagenes/nota-musical-5.png"/>
          <p:cNvPicPr>
            <a:picLocks noChangeAspect="1" noChangeArrowheads="1"/>
          </p:cNvPicPr>
          <p:nvPr/>
        </p:nvPicPr>
        <p:blipFill>
          <a:blip r:embed="rId4" cstate="print"/>
          <a:srcRect/>
          <a:stretch>
            <a:fillRect/>
          </a:stretch>
        </p:blipFill>
        <p:spPr bwMode="auto">
          <a:xfrm>
            <a:off x="7715272" y="5429264"/>
            <a:ext cx="990600" cy="1209676"/>
          </a:xfrm>
          <a:prstGeom prst="rect">
            <a:avLst/>
          </a:prstGeom>
          <a:noFill/>
        </p:spPr>
      </p:pic>
      <p:pic>
        <p:nvPicPr>
          <p:cNvPr id="24586" name="Picture 10" descr="http://www.muzenzaleon.com/files/imagenes/nota-musical-2.png"/>
          <p:cNvPicPr>
            <a:picLocks noChangeAspect="1" noChangeArrowheads="1"/>
          </p:cNvPicPr>
          <p:nvPr/>
        </p:nvPicPr>
        <p:blipFill>
          <a:blip r:embed="rId5" cstate="print"/>
          <a:srcRect/>
          <a:stretch>
            <a:fillRect/>
          </a:stretch>
        </p:blipFill>
        <p:spPr bwMode="auto">
          <a:xfrm>
            <a:off x="0" y="5429264"/>
            <a:ext cx="962025" cy="120967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48" y="2571744"/>
            <a:ext cx="7467600" cy="1143000"/>
          </a:xfrm>
        </p:spPr>
        <p:txBody>
          <a:bodyPr>
            <a:normAutofit/>
          </a:bodyPr>
          <a:lstStyle/>
          <a:p>
            <a:pPr algn="ctr"/>
            <a:r>
              <a:rPr lang="es-ES" u="sng" dirty="0" smtClean="0">
                <a:solidFill>
                  <a:srgbClr val="FF0000"/>
                </a:solidFill>
                <a:latin typeface="MS Mincho" pitchFamily="49" charset="-128"/>
                <a:ea typeface="MS Mincho" pitchFamily="49" charset="-128"/>
              </a:rPr>
              <a:t>Febrero</a:t>
            </a:r>
            <a:r>
              <a:rPr lang="es-ES" u="sng" dirty="0" smtClean="0">
                <a:latin typeface="MS Mincho" pitchFamily="49" charset="-128"/>
                <a:ea typeface="MS Mincho" pitchFamily="49" charset="-128"/>
              </a:rPr>
              <a:t> Mes De </a:t>
            </a:r>
            <a:r>
              <a:rPr lang="es-ES" u="sng" dirty="0" smtClean="0">
                <a:solidFill>
                  <a:srgbClr val="0070C0"/>
                </a:solidFill>
                <a:latin typeface="MS Mincho" pitchFamily="49" charset="-128"/>
                <a:ea typeface="MS Mincho" pitchFamily="49" charset="-128"/>
              </a:rPr>
              <a:t>L</a:t>
            </a:r>
            <a:r>
              <a:rPr lang="es-ES" u="sng" dirty="0" smtClean="0">
                <a:solidFill>
                  <a:srgbClr val="0070C0"/>
                </a:solidFill>
                <a:latin typeface="MS Mincho" pitchFamily="49" charset="-128"/>
                <a:ea typeface="MS Mincho" pitchFamily="49" charset="-128"/>
              </a:rPr>
              <a:t>a Patria</a:t>
            </a:r>
            <a:endParaRPr lang="es-ES" u="sng" dirty="0">
              <a:solidFill>
                <a:srgbClr val="0070C0"/>
              </a:solidFill>
              <a:latin typeface="MS Mincho" pitchFamily="49" charset="-128"/>
              <a:ea typeface="MS Mincho" pitchFamily="49"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28794" y="142852"/>
            <a:ext cx="4143404" cy="989034"/>
          </a:xfrm>
        </p:spPr>
        <p:txBody>
          <a:bodyPr/>
          <a:lstStyle/>
          <a:p>
            <a:pPr algn="ctr"/>
            <a:r>
              <a:rPr lang="es-ES" dirty="0" smtClean="0"/>
              <a:t>La Bandera</a:t>
            </a:r>
            <a:endParaRPr lang="es-ES" dirty="0"/>
          </a:p>
        </p:txBody>
      </p:sp>
      <p:sp>
        <p:nvSpPr>
          <p:cNvPr id="3" name="2 Marcador de contenido"/>
          <p:cNvSpPr>
            <a:spLocks noGrp="1"/>
          </p:cNvSpPr>
          <p:nvPr>
            <p:ph idx="1"/>
          </p:nvPr>
        </p:nvSpPr>
        <p:spPr>
          <a:xfrm>
            <a:off x="714348" y="3500438"/>
            <a:ext cx="7467600" cy="3025765"/>
          </a:xfrm>
        </p:spPr>
        <p:txBody>
          <a:bodyPr>
            <a:normAutofit lnSpcReduction="10000"/>
          </a:bodyPr>
          <a:lstStyle/>
          <a:p>
            <a:pPr algn="just"/>
            <a:r>
              <a:rPr lang="es-ES" dirty="0" smtClean="0"/>
              <a:t>La Bandera Nacional Dominicana fue confeccionada por María Trinidad Sánchez e ideada por el patricio Juan Pablo Duarte, fue izada por primera vez durante la declaración de independencia dominicana el 27 de febrero del año 1844.</a:t>
            </a:r>
            <a:endParaRPr lang="es-ES" dirty="0"/>
          </a:p>
        </p:txBody>
      </p:sp>
      <p:pic>
        <p:nvPicPr>
          <p:cNvPr id="1026" name="Picture 2" descr="http://home.tiscali.nl/t794614/dr/ban/img/bandodef.gif"/>
          <p:cNvPicPr>
            <a:picLocks noChangeAspect="1" noChangeArrowheads="1"/>
          </p:cNvPicPr>
          <p:nvPr/>
        </p:nvPicPr>
        <p:blipFill>
          <a:blip r:embed="rId2" cstate="print"/>
          <a:srcRect/>
          <a:stretch>
            <a:fillRect/>
          </a:stretch>
        </p:blipFill>
        <p:spPr bwMode="auto">
          <a:xfrm>
            <a:off x="4714876" y="1071546"/>
            <a:ext cx="3214710" cy="2143140"/>
          </a:xfrm>
          <a:prstGeom prst="rect">
            <a:avLst/>
          </a:prstGeom>
          <a:ln>
            <a:noFill/>
          </a:ln>
          <a:effectLst>
            <a:softEdge rad="112500"/>
          </a:effectLst>
        </p:spPr>
      </p:pic>
      <p:pic>
        <p:nvPicPr>
          <p:cNvPr id="1030" name="Picture 6" descr="http://www.redpodercomunitario.org/Calles/MariaTrinidadSanchez.jpg"/>
          <p:cNvPicPr>
            <a:picLocks noChangeAspect="1" noChangeArrowheads="1"/>
          </p:cNvPicPr>
          <p:nvPr/>
        </p:nvPicPr>
        <p:blipFill>
          <a:blip r:embed="rId3" cstate="print"/>
          <a:srcRect/>
          <a:stretch>
            <a:fillRect/>
          </a:stretch>
        </p:blipFill>
        <p:spPr bwMode="auto">
          <a:xfrm>
            <a:off x="1071538" y="1000108"/>
            <a:ext cx="1857388" cy="231459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857232"/>
            <a:ext cx="8115328" cy="5072098"/>
          </a:xfrm>
        </p:spPr>
        <p:txBody>
          <a:bodyPr>
            <a:noAutofit/>
          </a:bodyPr>
          <a:lstStyle/>
          <a:p>
            <a:pPr algn="just"/>
            <a:r>
              <a:rPr lang="es-ES" sz="2400" dirty="0" smtClean="0"/>
              <a:t>La bandera de la República Dominicana, de acuerdo con lo descrito dentro del artículo 31 y 32 de la Constitución , tiene una cruz en el centro que extiende hacia las extremidades y divide la bandera en cuatro rectángulos: los de arriba son azul (en el lado del asta) y rojo, y los de abajo son rojo (en el lado del asta) y azul. </a:t>
            </a:r>
            <a:r>
              <a:rPr lang="es-ES" sz="2400" dirty="0" smtClean="0"/>
              <a:t>Encima </a:t>
            </a:r>
            <a:r>
              <a:rPr lang="es-ES" sz="2400" dirty="0" smtClean="0"/>
              <a:t>del escudo hay una cinta azul con el lema nacional: Dios, Patria, Libertad. Debajo del escudo está una cinta roja con las palabras República Dominicana escritas en </a:t>
            </a:r>
            <a:r>
              <a:rPr lang="es-ES" sz="2400" dirty="0" smtClean="0"/>
              <a:t>ella. </a:t>
            </a:r>
            <a:r>
              <a:rPr lang="es-ES" sz="2400" dirty="0" smtClean="0"/>
              <a:t>En el centro del escudo, con tres lanzas a cada lado (dos de cada lado levantando otra bandera dominicana), está una Biblia abierta.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00166" y="71414"/>
            <a:ext cx="5143536" cy="1143000"/>
          </a:xfrm>
        </p:spPr>
        <p:txBody>
          <a:bodyPr/>
          <a:lstStyle/>
          <a:p>
            <a:pPr algn="ctr"/>
            <a:r>
              <a:rPr lang="es-ES" dirty="0" smtClean="0"/>
              <a:t>El Escudo</a:t>
            </a:r>
            <a:endParaRPr lang="es-ES" dirty="0"/>
          </a:p>
        </p:txBody>
      </p:sp>
      <p:sp>
        <p:nvSpPr>
          <p:cNvPr id="3" name="2 Marcador de contenido"/>
          <p:cNvSpPr>
            <a:spLocks noGrp="1"/>
          </p:cNvSpPr>
          <p:nvPr>
            <p:ph idx="1"/>
          </p:nvPr>
        </p:nvSpPr>
        <p:spPr>
          <a:xfrm>
            <a:off x="428596" y="3714752"/>
            <a:ext cx="7467600" cy="2697163"/>
          </a:xfrm>
        </p:spPr>
        <p:txBody>
          <a:bodyPr>
            <a:normAutofit fontScale="70000" lnSpcReduction="20000"/>
          </a:bodyPr>
          <a:lstStyle/>
          <a:p>
            <a:pPr algn="just">
              <a:buNone/>
            </a:pPr>
            <a:r>
              <a:rPr lang="es-ES" dirty="0" smtClean="0"/>
              <a:t>     En </a:t>
            </a:r>
            <a:r>
              <a:rPr lang="es-ES" dirty="0" smtClean="0"/>
              <a:t>el centro de la cruz existe un escudo pequeño compuesto de un escudo levantado por una rama de olivo (izquierda) y una rama de palma (derecha). Encima del escudo hay una cinta azul con el lema nacional: Dios, Patria, Libertad. Debajo del escudo está una cinta roja con las palabras República Dominicana escritas en </a:t>
            </a:r>
            <a:r>
              <a:rPr lang="es-ES" dirty="0" smtClean="0"/>
              <a:t>ella. </a:t>
            </a:r>
            <a:r>
              <a:rPr lang="es-ES" dirty="0" smtClean="0"/>
              <a:t>En el centro del escudo, con tres lanzas a cada lado (dos de cada lado levantando otra bandera dominicana), está una Biblia abierta.</a:t>
            </a:r>
            <a:endParaRPr lang="es-ES" dirty="0"/>
          </a:p>
        </p:txBody>
      </p:sp>
      <p:pic>
        <p:nvPicPr>
          <p:cNvPr id="16386" name="Picture 2" descr="http://2.bp.blogspot.com/_lQ0R4XGVJDk/R66Fw-SKSiI/AAAAAAAAAYY/91mboPh-Dsc/s320/Escudo+Dominicano.gif"/>
          <p:cNvPicPr>
            <a:picLocks noChangeAspect="1" noChangeArrowheads="1"/>
          </p:cNvPicPr>
          <p:nvPr/>
        </p:nvPicPr>
        <p:blipFill>
          <a:blip r:embed="rId2" cstate="print"/>
          <a:srcRect/>
          <a:stretch>
            <a:fillRect/>
          </a:stretch>
        </p:blipFill>
        <p:spPr bwMode="auto">
          <a:xfrm>
            <a:off x="2786050" y="1214422"/>
            <a:ext cx="2714644" cy="242889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Himno Nacional Dominicano</a:t>
            </a:r>
            <a:endParaRPr lang="es-ES" dirty="0"/>
          </a:p>
        </p:txBody>
      </p:sp>
      <p:sp>
        <p:nvSpPr>
          <p:cNvPr id="3" name="2 Marcador de contenido"/>
          <p:cNvSpPr>
            <a:spLocks noGrp="1"/>
          </p:cNvSpPr>
          <p:nvPr>
            <p:ph idx="1"/>
          </p:nvPr>
        </p:nvSpPr>
        <p:spPr/>
        <p:txBody>
          <a:bodyPr>
            <a:normAutofit/>
          </a:bodyPr>
          <a:lstStyle/>
          <a:p>
            <a:pPr algn="just"/>
            <a:r>
              <a:rPr lang="es-ES" dirty="0" smtClean="0"/>
              <a:t>Este himno se interpretó por primera vez el 17 de agosto de 1883 en los salones de la Respetable Logia Esperanza Nº. 9, en la ciudad de Santo Domingo, capital de la República Dominicana. La segunda ciudad donde pudieron escucharse las notas musicales del himno nacional dominicano fue Azua</a:t>
            </a:r>
            <a:r>
              <a:rPr lang="es-ES" dirty="0" smtClean="0"/>
              <a:t>.</a:t>
            </a:r>
          </a:p>
          <a:p>
            <a:pPr algn="just"/>
            <a:endParaRPr lang="es-ES" dirty="0" smtClean="0"/>
          </a:p>
        </p:txBody>
      </p:sp>
      <p:pic>
        <p:nvPicPr>
          <p:cNvPr id="25607" name="Picture 7" descr="http://www.muzenzaleon.com/files/imagenes/nota-musical-1.png"/>
          <p:cNvPicPr>
            <a:picLocks noChangeAspect="1" noChangeArrowheads="1"/>
          </p:cNvPicPr>
          <p:nvPr/>
        </p:nvPicPr>
        <p:blipFill>
          <a:blip r:embed="rId2" cstate="print"/>
          <a:srcRect/>
          <a:stretch>
            <a:fillRect/>
          </a:stretch>
        </p:blipFill>
        <p:spPr bwMode="auto">
          <a:xfrm>
            <a:off x="7786710" y="357166"/>
            <a:ext cx="971550" cy="120967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143116"/>
            <a:ext cx="7467600" cy="4525963"/>
          </a:xfrm>
        </p:spPr>
        <p:txBody>
          <a:bodyPr>
            <a:normAutofit lnSpcReduction="10000"/>
          </a:bodyPr>
          <a:lstStyle/>
          <a:p>
            <a:pPr algn="just"/>
            <a:r>
              <a:rPr lang="es-ES" dirty="0" smtClean="0"/>
              <a:t>El himno nacional de la República Dominicana se llama simplemente </a:t>
            </a:r>
            <a:r>
              <a:rPr lang="es-ES" b="1" dirty="0" smtClean="0"/>
              <a:t>Himno Nacional</a:t>
            </a:r>
            <a:r>
              <a:rPr lang="es-ES" dirty="0" smtClean="0"/>
              <a:t>, que fue el nombre que Emilio Prud'Homme le dio a su obra patriótica. La partitura musical del Himno fue creada por el Maestro José Reyes en 1883, quien le pidió a Prud'Homme que escribiera unos versos patrióticos que acompañaran sus compases.</a:t>
            </a:r>
            <a:endParaRPr lang="es-ES" dirty="0"/>
          </a:p>
        </p:txBody>
      </p:sp>
      <p:pic>
        <p:nvPicPr>
          <p:cNvPr id="23556" name="Picture 4" descr="http://www.muzenzaleon.com/files/imagenes/nota-musical-5.png"/>
          <p:cNvPicPr>
            <a:picLocks noChangeAspect="1" noChangeArrowheads="1"/>
          </p:cNvPicPr>
          <p:nvPr/>
        </p:nvPicPr>
        <p:blipFill>
          <a:blip r:embed="rId2" cstate="print"/>
          <a:srcRect/>
          <a:stretch>
            <a:fillRect/>
          </a:stretch>
        </p:blipFill>
        <p:spPr bwMode="auto">
          <a:xfrm>
            <a:off x="3571868" y="357166"/>
            <a:ext cx="990600" cy="1209676"/>
          </a:xfrm>
          <a:prstGeom prst="rect">
            <a:avLst/>
          </a:prstGeom>
          <a:noFill/>
        </p:spPr>
      </p:pic>
      <p:pic>
        <p:nvPicPr>
          <p:cNvPr id="23558" name="Picture 6" descr="http://1.bp.blogspot.com/_5h2ibBZ7hL0/S9T5a0fLRZI/AAAAAAAAA5s/rJIbzmEZCOo/S230/EMILIO+PRUD+HOMME.jpg"/>
          <p:cNvPicPr>
            <a:picLocks noChangeAspect="1" noChangeArrowheads="1"/>
          </p:cNvPicPr>
          <p:nvPr/>
        </p:nvPicPr>
        <p:blipFill>
          <a:blip r:embed="rId3" cstate="print"/>
          <a:srcRect/>
          <a:stretch>
            <a:fillRect/>
          </a:stretch>
        </p:blipFill>
        <p:spPr bwMode="auto">
          <a:xfrm>
            <a:off x="1071538" y="285728"/>
            <a:ext cx="1714512" cy="1795484"/>
          </a:xfrm>
          <a:prstGeom prst="rect">
            <a:avLst/>
          </a:prstGeom>
          <a:ln>
            <a:noFill/>
          </a:ln>
          <a:effectLst>
            <a:softEdge rad="112500"/>
          </a:effectLst>
        </p:spPr>
      </p:pic>
      <p:pic>
        <p:nvPicPr>
          <p:cNvPr id="23560" name="Picture 8" descr="http://www.wikidominicana.edu.do/images/2/24/Reyes.jpg"/>
          <p:cNvPicPr>
            <a:picLocks noChangeAspect="1" noChangeArrowheads="1"/>
          </p:cNvPicPr>
          <p:nvPr/>
        </p:nvPicPr>
        <p:blipFill>
          <a:blip r:embed="rId4" cstate="print"/>
          <a:srcRect/>
          <a:stretch>
            <a:fillRect/>
          </a:stretch>
        </p:blipFill>
        <p:spPr bwMode="auto">
          <a:xfrm>
            <a:off x="5857884" y="285728"/>
            <a:ext cx="1916631" cy="178595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smtClean="0"/>
              <a:t>La música tuvo un éxito instantáneo, de tal forma que cuando los restos del libertador de la República Dominicana, Juan Pablo Duarte, fueron traídos desde Venezuela en 1884, se escogió la música compuesta por el maestro Reyes para acompañar el paseo triunfal de los restos del "Padre de La Patria".</a:t>
            </a:r>
            <a:endParaRPr lang="es-ES" dirty="0"/>
          </a:p>
        </p:txBody>
      </p:sp>
      <p:pic>
        <p:nvPicPr>
          <p:cNvPr id="22532" name="Picture 4" descr="http://puntagalea.es/wp-content/gallery/imagenes/nota-musical-4.png"/>
          <p:cNvPicPr>
            <a:picLocks noChangeAspect="1" noChangeArrowheads="1"/>
          </p:cNvPicPr>
          <p:nvPr/>
        </p:nvPicPr>
        <p:blipFill>
          <a:blip r:embed="rId2" cstate="print"/>
          <a:srcRect/>
          <a:stretch>
            <a:fillRect/>
          </a:stretch>
        </p:blipFill>
        <p:spPr bwMode="auto">
          <a:xfrm>
            <a:off x="3714744" y="5429264"/>
            <a:ext cx="1219200" cy="12954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ES" dirty="0" smtClean="0"/>
              <a:t>Con las letras no sucedió lo mismo. Las letras de Emilio Prud'Homme contenían errores en referencias históricas y algunos defectos de métrica. Varios intelectuales dominicanos de la época criticaron esas letras e incluso escribieron nuevos versos que acompañaran la música del himno.</a:t>
            </a:r>
            <a:endParaRPr lang="es-ES" dirty="0"/>
          </a:p>
        </p:txBody>
      </p:sp>
      <p:pic>
        <p:nvPicPr>
          <p:cNvPr id="21506" name="Picture 2" descr="http://musica.bligoo.cl/media/users/8/415828/images/public/30940/nota-musical-6.png?v=1278082840144"/>
          <p:cNvPicPr>
            <a:picLocks noChangeAspect="1" noChangeArrowheads="1"/>
          </p:cNvPicPr>
          <p:nvPr/>
        </p:nvPicPr>
        <p:blipFill>
          <a:blip r:embed="rId2" cstate="print"/>
          <a:srcRect/>
          <a:stretch>
            <a:fillRect/>
          </a:stretch>
        </p:blipFill>
        <p:spPr bwMode="auto">
          <a:xfrm>
            <a:off x="7643834" y="5357826"/>
            <a:ext cx="1057275" cy="11906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écnic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133</TotalTime>
  <Words>457</Words>
  <Application>Microsoft Office PowerPoint</Application>
  <PresentationFormat>Presentación en pantalla (4:3)</PresentationFormat>
  <Paragraphs>71</Paragraphs>
  <Slides>13</Slides>
  <Notes>0</Notes>
  <HiddenSlides>0</HiddenSlides>
  <MMClips>0</MMClips>
  <ScaleCrop>false</ScaleCrop>
  <HeadingPairs>
    <vt:vector size="4" baseType="variant">
      <vt:variant>
        <vt:lpstr>Tema</vt:lpstr>
      </vt:variant>
      <vt:variant>
        <vt:i4>1</vt:i4>
      </vt:variant>
      <vt:variant>
        <vt:lpstr>Títulos de diapositiva</vt:lpstr>
      </vt:variant>
      <vt:variant>
        <vt:i4>13</vt:i4>
      </vt:variant>
    </vt:vector>
  </HeadingPairs>
  <TitlesOfParts>
    <vt:vector size="14" baseType="lpstr">
      <vt:lpstr>Técnico</vt:lpstr>
      <vt:lpstr>SIMBOLOS Patrios 4to C</vt:lpstr>
      <vt:lpstr>Febrero Mes De La Patria</vt:lpstr>
      <vt:lpstr>La Bandera</vt:lpstr>
      <vt:lpstr>Diapositiva 4</vt:lpstr>
      <vt:lpstr>El Escudo</vt:lpstr>
      <vt:lpstr>Himno Nacional Dominicano</vt:lpstr>
      <vt:lpstr>Diapositiva 7</vt:lpstr>
      <vt:lpstr>Diapositiva 8</vt:lpstr>
      <vt:lpstr>Diapositiva 9</vt:lpstr>
      <vt:lpstr>Diapositiva 10</vt:lpstr>
      <vt:lpstr>Diapositiva 11</vt:lpstr>
      <vt:lpstr>Diapositiva 12</vt:lpstr>
      <vt:lpstr>Letras Del Himno Nacional Dominicano</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SIMBOLOS Patrios 4to C</dc:title>
  <dc:creator>Wolf</dc:creator>
  <cp:lastModifiedBy>Wolf</cp:lastModifiedBy>
  <cp:revision>16</cp:revision>
  <dcterms:created xsi:type="dcterms:W3CDTF">2011-02-20T19:39:22Z</dcterms:created>
  <dcterms:modified xsi:type="dcterms:W3CDTF">2011-02-20T21:53:21Z</dcterms:modified>
</cp:coreProperties>
</file>